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96"/>
  </p:notes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409" r:id="rId64"/>
    <p:sldId id="410" r:id="rId65"/>
    <p:sldId id="411" r:id="rId66"/>
    <p:sldId id="412" r:id="rId67"/>
    <p:sldId id="413" r:id="rId68"/>
    <p:sldId id="414" r:id="rId69"/>
    <p:sldId id="415" r:id="rId70"/>
    <p:sldId id="416" r:id="rId71"/>
    <p:sldId id="417" r:id="rId72"/>
    <p:sldId id="418" r:id="rId73"/>
    <p:sldId id="419" r:id="rId74"/>
    <p:sldId id="420" r:id="rId75"/>
    <p:sldId id="421" r:id="rId76"/>
    <p:sldId id="422" r:id="rId77"/>
    <p:sldId id="423" r:id="rId78"/>
    <p:sldId id="424" r:id="rId79"/>
    <p:sldId id="425" r:id="rId80"/>
    <p:sldId id="426" r:id="rId81"/>
    <p:sldId id="427" r:id="rId82"/>
    <p:sldId id="428" r:id="rId83"/>
    <p:sldId id="429" r:id="rId84"/>
    <p:sldId id="430" r:id="rId85"/>
    <p:sldId id="431" r:id="rId86"/>
    <p:sldId id="432" r:id="rId87"/>
    <p:sldId id="433" r:id="rId88"/>
    <p:sldId id="434" r:id="rId89"/>
    <p:sldId id="435" r:id="rId90"/>
    <p:sldId id="436" r:id="rId91"/>
    <p:sldId id="437" r:id="rId92"/>
    <p:sldId id="438" r:id="rId93"/>
    <p:sldId id="439" r:id="rId94"/>
    <p:sldId id="440" r:id="rId95"/>
  </p:sldIdLst>
  <p:sldSz cx="9144000" cy="5143500" type="screen16x9"/>
  <p:notesSz cx="6858000" cy="9144000"/>
  <p:embeddedFontLst>
    <p:embeddedFont>
      <p:font typeface="Figtree" pitchFamily="2" charset="0"/>
      <p:regular r:id="rId97"/>
      <p:bold r:id="rId98"/>
      <p:italic r:id="rId99"/>
      <p:boldItalic r:id="rId100"/>
    </p:embeddedFont>
    <p:embeddedFont>
      <p:font typeface="Figtree ExtraBold" pitchFamily="2" charset="0"/>
      <p:bold r:id="rId101"/>
      <p:italic r:id="rId102"/>
      <p:boldItalic r:id="rId103"/>
    </p:embeddedFont>
    <p:embeddedFont>
      <p:font typeface="Figtree SemiBold" pitchFamily="2" charset="0"/>
      <p:regular r:id="rId104"/>
      <p:bold r:id="rId105"/>
      <p:italic r:id="rId106"/>
      <p:bold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font" Target="fonts/font1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7.fntdata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4357e5955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4357e5955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33e57ff259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33e57ff259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3e57ff259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3e57ff259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3e57ff259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33e57ff259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33e57ff259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33e57ff259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33ecf1a1d4d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33ecf1a1d4d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33ecf1a1d4d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33ecf1a1d4d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33ecf1a1d4d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33ecf1a1d4d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33ecf1a1d4d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33ecf1a1d4d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33ecf1a1d4d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33ecf1a1d4d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33ecf1a1d4d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33ecf1a1d4d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3e57ff25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33e57ff25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33ecf1a1d4d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33ecf1a1d4d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33ecf1a1d4d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33ecf1a1d4d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33ecf1a1d4d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33ecf1a1d4d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33ecf1a1d4d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33ecf1a1d4d_0_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33ecf1a1d4d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33ecf1a1d4d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33ecf1a1d4d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33ecf1a1d4d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33ecf1a1d4d_0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33ecf1a1d4d_0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33ecf1a1d4d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33ecf1a1d4d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33ecf1a1d4d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33ecf1a1d4d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33ecf1a1d4d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33ecf1a1d4d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33e57ff25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33e57ff25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3ecf1a1d4d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3ecf1a1d4d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33ecf1a1d4d_0_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33ecf1a1d4d_0_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33ecf1a1d4d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33ecf1a1d4d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33ecf1a1d4d_0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33ecf1a1d4d_0_9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33ecf1a1d4d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33ecf1a1d4d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33ecf1a1d4d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33ecf1a1d4d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33ecf1a1d4d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33ecf1a1d4d_0_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33ecf1a1d4d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33ecf1a1d4d_0_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33ecf1a1d4d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33ecf1a1d4d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33ecf1a1d4d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33ecf1a1d4d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3e57ff25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3e57ff25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341cf770c5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341cf770c5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341cf770c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341cf770c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341cf770c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341cf770c5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341cf770c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341cf770c5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341cf770c5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341cf770c5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341cf770c5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341cf770c5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341cf770c5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341cf770c5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341cf770c5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341cf770c5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341cf770c5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341cf770c5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41cf770c5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341cf770c5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33e57ff25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33e57ff25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341cf770c5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341cf770c5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341cf770c5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341cf770c5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341cf770c5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341cf770c5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341cf770c5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341cf770c5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341cf770c5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341cf770c5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33ecf1a1d4d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33ecf1a1d4d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Zoom, No Slides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33ecf1a1d4d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33ecf1a1d4d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33e57ff2591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33e57ff2591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33e57ff259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33e57ff259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33e57ff259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33e57ff259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3e57ff25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3e57ff25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33e57ff2591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33e57ff2591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33e57ff259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33e57ff259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33e57ff2591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33e57ff2591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33e57ff259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33e57ff259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33e57ff2591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33e57ff2591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33e57ff2591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33e57ff2591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33e57ff2591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33e57ff2591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33e57ff259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33e57ff2591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3e57ff259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33e57ff259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33e57ff2591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33e57ff2591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33e57ff25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33e57ff25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33e57ff259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33e57ff2591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33e57ff259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33e57ff2591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33e57ff259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33e57ff259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33e57ff2591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9" name="Google Shape;1609;g33e57ff2591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33e57ff2591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33e57ff2591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33e57ff2591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33e57ff2591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33e57ff2591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33e57ff2591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33e57ff2591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33e57ff2591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33e57ff259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33e57ff259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33e57ff259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33e57ff259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33e57ff25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33e57ff25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33e57ff259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33e57ff2591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3e57ff2591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33e57ff2591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33e57ff2591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33e57ff2591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33e57ff2591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33e57ff2591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3e57ff2591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3e57ff2591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3e57ff2591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33e57ff2591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33e57ff2591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33e57ff2591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33e57ff2591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7" name="Google Shape;1707;g33e57ff2591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33e57ff2591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33e57ff2591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33e57ff2591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33e57ff2591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33e57ff25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33e57ff259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33e57ff2591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33e57ff2591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33e57ff2591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5" name="Google Shape;1735;g33e57ff2591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33e57ff2591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33e57ff2591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33e57ff2591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9" name="Google Shape;1749;g33e57ff2591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33ecf1a1d4d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33ecf1a1d4d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7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18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8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8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9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9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9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19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9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1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1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1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1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1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1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1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2"/>
          <p:cNvGrpSpPr/>
          <p:nvPr/>
        </p:nvGrpSpPr>
        <p:grpSpPr>
          <a:xfrm>
            <a:off x="81" y="-57"/>
            <a:ext cx="9144360" cy="5143800"/>
            <a:chOff x="81" y="-57"/>
            <a:chExt cx="9144360" cy="5143800"/>
          </a:xfrm>
        </p:grpSpPr>
        <p:sp>
          <p:nvSpPr>
            <p:cNvPr id="129" name="Google Shape;129;p22"/>
            <p:cNvSpPr/>
            <p:nvPr/>
          </p:nvSpPr>
          <p:spPr>
            <a:xfrm rot="-5400000">
              <a:off x="-735519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0" name="Google Shape;130;p22"/>
            <p:cNvSpPr/>
            <p:nvPr/>
          </p:nvSpPr>
          <p:spPr>
            <a:xfrm rot="-5400000">
              <a:off x="2000361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1" name="Google Shape;131;p22"/>
            <p:cNvSpPr/>
            <p:nvPr/>
          </p:nvSpPr>
          <p:spPr>
            <a:xfrm rot="-5400000">
              <a:off x="4736241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132" name="Google Shape;132;p2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and body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3"/>
          <p:cNvGrpSpPr/>
          <p:nvPr/>
        </p:nvGrpSpPr>
        <p:grpSpPr>
          <a:xfrm>
            <a:off x="1500" y="656450"/>
            <a:ext cx="9144473" cy="4268250"/>
            <a:chOff x="1500" y="656450"/>
            <a:chExt cx="9144473" cy="4268250"/>
          </a:xfrm>
        </p:grpSpPr>
        <p:sp>
          <p:nvSpPr>
            <p:cNvPr id="136" name="Google Shape;136;p23"/>
            <p:cNvSpPr/>
            <p:nvPr/>
          </p:nvSpPr>
          <p:spPr>
            <a:xfrm rot="-5400000">
              <a:off x="3342986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 rot="-5400000">
              <a:off x="462150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2401856" y="1764425"/>
              <a:ext cx="1463100" cy="205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 rot="-5400000">
              <a:off x="6223823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 rot="-5400000">
              <a:off x="3342986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 rot="-5400000">
              <a:off x="462150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 rot="-5400000">
              <a:off x="6223823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5282615" y="1764425"/>
              <a:ext cx="1463100" cy="205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</p:grp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8" name="Google Shape;148;p23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3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3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SECTION_HEADER_1">
    <p:bg>
      <p:bgPr>
        <a:solidFill>
          <a:schemeClr val="l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8" name="Google Shape;158;p24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24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2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3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and image" type="tx">
  <p:cSld name="TITLE_AND_BODY">
    <p:bg>
      <p:bgPr>
        <a:solidFill>
          <a:schemeClr val="accen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635100"/>
            <a:ext cx="4572000" cy="4289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5"/>
          <p:cNvSpPr>
            <a:spLocks noGrp="1"/>
          </p:cNvSpPr>
          <p:nvPr>
            <p:ph type="pic" idx="2"/>
          </p:nvPr>
        </p:nvSpPr>
        <p:spPr>
          <a:xfrm>
            <a:off x="4572000" y="635100"/>
            <a:ext cx="4572000" cy="4289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639300" y="1960688"/>
            <a:ext cx="3293400" cy="52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639300" y="2675513"/>
            <a:ext cx="3293400" cy="8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0" name="Google Shape;170;p25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5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3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4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points 1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8" name="Google Shape;178;p26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437250" y="768288"/>
            <a:ext cx="82695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9pPr>
          </a:lstStyle>
          <a:p>
            <a:endParaRPr/>
          </a:p>
        </p:txBody>
      </p:sp>
      <p:grpSp>
        <p:nvGrpSpPr>
          <p:cNvPr id="180" name="Google Shape;180;p26"/>
          <p:cNvGrpSpPr/>
          <p:nvPr/>
        </p:nvGrpSpPr>
        <p:grpSpPr>
          <a:xfrm>
            <a:off x="1275" y="1477575"/>
            <a:ext cx="9142725" cy="3447039"/>
            <a:chOff x="1275" y="1477575"/>
            <a:chExt cx="9142725" cy="3447039"/>
          </a:xfrm>
        </p:grpSpPr>
        <p:sp>
          <p:nvSpPr>
            <p:cNvPr id="181" name="Google Shape;181;p26"/>
            <p:cNvSpPr/>
            <p:nvPr/>
          </p:nvSpPr>
          <p:spPr>
            <a:xfrm rot="5400000">
              <a:off x="644025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2" name="Google Shape;182;p26"/>
            <p:cNvSpPr/>
            <p:nvPr/>
          </p:nvSpPr>
          <p:spPr>
            <a:xfrm rot="5400000">
              <a:off x="3690750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3" name="Google Shape;183;p26"/>
            <p:cNvSpPr/>
            <p:nvPr/>
          </p:nvSpPr>
          <p:spPr>
            <a:xfrm rot="5400000">
              <a:off x="6738750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4" name="Google Shape;184;p26"/>
            <p:cNvSpPr/>
            <p:nvPr/>
          </p:nvSpPr>
          <p:spPr>
            <a:xfrm rot="5400000">
              <a:off x="644025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5" name="Google Shape;185;p26"/>
            <p:cNvSpPr/>
            <p:nvPr/>
          </p:nvSpPr>
          <p:spPr>
            <a:xfrm rot="5400000">
              <a:off x="3691388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 rot="5400000">
              <a:off x="6738750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3409838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09838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362475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4"/>
          </p:nvPr>
        </p:nvSpPr>
        <p:spPr>
          <a:xfrm>
            <a:off x="362475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6457200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body" idx="6"/>
          </p:nvPr>
        </p:nvSpPr>
        <p:spPr>
          <a:xfrm>
            <a:off x="6457200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362475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8"/>
          </p:nvPr>
        </p:nvSpPr>
        <p:spPr>
          <a:xfrm>
            <a:off x="362475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3409200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3"/>
          </p:nvPr>
        </p:nvSpPr>
        <p:spPr>
          <a:xfrm>
            <a:off x="3409200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6381150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5"/>
          </p:nvPr>
        </p:nvSpPr>
        <p:spPr>
          <a:xfrm>
            <a:off x="6381150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16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17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1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5" name="Google Shape;205;p27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6" name="Google Shape;206;p27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7" name="Google Shape;207;p27"/>
          <p:cNvGrpSpPr/>
          <p:nvPr/>
        </p:nvGrpSpPr>
        <p:grpSpPr>
          <a:xfrm>
            <a:off x="1" y="656600"/>
            <a:ext cx="9143948" cy="4268310"/>
            <a:chOff x="1" y="656600"/>
            <a:chExt cx="9143948" cy="4268310"/>
          </a:xfrm>
        </p:grpSpPr>
        <p:sp>
          <p:nvSpPr>
            <p:cNvPr id="208" name="Google Shape;208;p27"/>
            <p:cNvSpPr/>
            <p:nvPr/>
          </p:nvSpPr>
          <p:spPr>
            <a:xfrm>
              <a:off x="1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2193874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1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2193874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873232" y="1523415"/>
              <a:ext cx="2864400" cy="2534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533576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6727449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533576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6727449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5406807" y="1523415"/>
              <a:ext cx="2864400" cy="2534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18" name="Google Shape;218;p27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1">
  <p:cSld name="ONE_COLUMN_TEXT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9" name="Google Shape;229;p28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0" name="Google Shape;230;p28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1" name="Google Shape;231;p28"/>
          <p:cNvGrpSpPr/>
          <p:nvPr/>
        </p:nvGrpSpPr>
        <p:grpSpPr>
          <a:xfrm>
            <a:off x="1675" y="656598"/>
            <a:ext cx="9143766" cy="4268100"/>
            <a:chOff x="1675" y="656598"/>
            <a:chExt cx="9143766" cy="4268100"/>
          </a:xfrm>
        </p:grpSpPr>
        <p:sp>
          <p:nvSpPr>
            <p:cNvPr id="232" name="Google Shape;232;p28"/>
            <p:cNvSpPr/>
            <p:nvPr/>
          </p:nvSpPr>
          <p:spPr>
            <a:xfrm>
              <a:off x="1675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977708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5953741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35" name="Google Shape;235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6" name="Google Shape;236;p28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41" name="Google Shape;241;p28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42" name="Google Shape;242;p28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2">
  <p:cSld name="MAIN_POINT">
    <p:bg>
      <p:bgPr>
        <a:solidFill>
          <a:schemeClr val="lt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9"/>
          <p:cNvGrpSpPr/>
          <p:nvPr/>
        </p:nvGrpSpPr>
        <p:grpSpPr>
          <a:xfrm>
            <a:off x="-25" y="656852"/>
            <a:ext cx="9144036" cy="4268100"/>
            <a:chOff x="-25" y="656852"/>
            <a:chExt cx="9144036" cy="4268100"/>
          </a:xfrm>
        </p:grpSpPr>
        <p:sp>
          <p:nvSpPr>
            <p:cNvPr id="247" name="Google Shape;247;p29"/>
            <p:cNvSpPr/>
            <p:nvPr/>
          </p:nvSpPr>
          <p:spPr>
            <a:xfrm rot="-5400000">
              <a:off x="3345537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 rot="-5400000">
              <a:off x="4657144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 rot="-5400000">
              <a:off x="5968811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 rot="-5400000">
              <a:off x="-1092925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 rot="-5400000">
              <a:off x="218682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 rot="-5400000">
              <a:off x="1530349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253" name="Google Shape;253;p29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4" name="Google Shape;254;p29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55" name="Google Shape;255;p29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2">
  <p:cSld name="SECTION_TITLE_AND_DESCRIPTION_1">
    <p:bg>
      <p:bgPr>
        <a:solidFill>
          <a:schemeClr val="accen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0"/>
          <p:cNvGrpSpPr/>
          <p:nvPr/>
        </p:nvGrpSpPr>
        <p:grpSpPr>
          <a:xfrm>
            <a:off x="0" y="655700"/>
            <a:ext cx="9143980" cy="4282350"/>
            <a:chOff x="0" y="655700"/>
            <a:chExt cx="9143980" cy="4282350"/>
          </a:xfrm>
        </p:grpSpPr>
        <p:sp>
          <p:nvSpPr>
            <p:cNvPr id="267" name="Google Shape;267;p30"/>
            <p:cNvSpPr/>
            <p:nvPr/>
          </p:nvSpPr>
          <p:spPr>
            <a:xfrm>
              <a:off x="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" name="Google Shape;268;p30"/>
            <p:cNvSpPr/>
            <p:nvPr/>
          </p:nvSpPr>
          <p:spPr>
            <a:xfrm rot="10800000" flipH="1">
              <a:off x="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301799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" name="Google Shape;270;p30"/>
            <p:cNvSpPr/>
            <p:nvPr/>
          </p:nvSpPr>
          <p:spPr>
            <a:xfrm rot="10800000" flipH="1">
              <a:off x="301799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603598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" name="Google Shape;272;p30"/>
            <p:cNvSpPr/>
            <p:nvPr/>
          </p:nvSpPr>
          <p:spPr>
            <a:xfrm rot="10800000" flipH="1">
              <a:off x="603598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73" name="Google Shape;273;p30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74" name="Google Shape;274;p30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75" name="Google Shape;275;p30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83" name="Google Shape;283;p30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3">
  <p:cSld name="CAPTION_ONLY_1">
    <p:bg>
      <p:bgPr>
        <a:solidFill>
          <a:schemeClr val="accen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1"/>
          <p:cNvGrpSpPr/>
          <p:nvPr/>
        </p:nvGrpSpPr>
        <p:grpSpPr>
          <a:xfrm>
            <a:off x="45" y="656725"/>
            <a:ext cx="9144010" cy="4268100"/>
            <a:chOff x="45" y="656725"/>
            <a:chExt cx="9144010" cy="4268100"/>
          </a:xfrm>
        </p:grpSpPr>
        <p:sp>
          <p:nvSpPr>
            <p:cNvPr id="288" name="Google Shape;288;p31"/>
            <p:cNvSpPr/>
            <p:nvPr/>
          </p:nvSpPr>
          <p:spPr>
            <a:xfrm rot="-5400000" flipH="1">
              <a:off x="120255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 rot="5400000">
              <a:off x="-89230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 rot="5400000" flipH="1">
              <a:off x="367344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 rot="-5400000">
              <a:off x="576830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92" name="Google Shape;292;p31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94" name="Google Shape;294;p31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97" name="Google Shape;297;p31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00" name="Google Shape;300;p31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02" name="Google Shape;302;p31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03" name="Google Shape;303;p31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3">
  <p:cSld name="BIG_NUMBER_2">
    <p:bg>
      <p:bgPr>
        <a:solidFill>
          <a:schemeClr val="accent3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2"/>
          <p:cNvGrpSpPr/>
          <p:nvPr/>
        </p:nvGrpSpPr>
        <p:grpSpPr>
          <a:xfrm>
            <a:off x="0" y="650025"/>
            <a:ext cx="9143966" cy="4268100"/>
            <a:chOff x="0" y="650025"/>
            <a:chExt cx="9143966" cy="4268100"/>
          </a:xfrm>
        </p:grpSpPr>
        <p:sp>
          <p:nvSpPr>
            <p:cNvPr id="306" name="Google Shape;306;p32"/>
            <p:cNvSpPr/>
            <p:nvPr/>
          </p:nvSpPr>
          <p:spPr>
            <a:xfrm>
              <a:off x="0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3037633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6075266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09" name="Google Shape;309;p32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10" name="Google Shape;310;p32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11" name="Google Shape;311;p32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15" name="Google Shape;315;p32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16" name="Google Shape;316;p32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17" name="Google Shape;317;p32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18" name="Google Shape;318;p32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19" name="Google Shape;319;p32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20" name="Google Shape;320;p32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points 2">
  <p:cSld name="BIG_NUMBER_1_2">
    <p:bg>
      <p:bgPr>
        <a:solidFill>
          <a:schemeClr val="dk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33"/>
          <p:cNvGrpSpPr/>
          <p:nvPr/>
        </p:nvGrpSpPr>
        <p:grpSpPr>
          <a:xfrm>
            <a:off x="0" y="1477575"/>
            <a:ext cx="9145300" cy="3447050"/>
            <a:chOff x="0" y="1477575"/>
            <a:chExt cx="9145300" cy="3447050"/>
          </a:xfrm>
        </p:grpSpPr>
        <p:sp>
          <p:nvSpPr>
            <p:cNvPr id="324" name="Google Shape;324;p33"/>
            <p:cNvSpPr/>
            <p:nvPr/>
          </p:nvSpPr>
          <p:spPr>
            <a:xfrm>
              <a:off x="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09730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09730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304800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304800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33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2" name="Google Shape;332;p33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437250" y="768288"/>
            <a:ext cx="82695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9pPr>
          </a:lstStyle>
          <a:p>
            <a:endParaRPr/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2"/>
          </p:nvPr>
        </p:nvSpPr>
        <p:spPr>
          <a:xfrm>
            <a:off x="3409838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body" idx="1"/>
          </p:nvPr>
        </p:nvSpPr>
        <p:spPr>
          <a:xfrm>
            <a:off x="3409838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title" idx="3"/>
          </p:nvPr>
        </p:nvSpPr>
        <p:spPr>
          <a:xfrm>
            <a:off x="362475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body" idx="4"/>
          </p:nvPr>
        </p:nvSpPr>
        <p:spPr>
          <a:xfrm>
            <a:off x="362475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title" idx="5"/>
          </p:nvPr>
        </p:nvSpPr>
        <p:spPr>
          <a:xfrm>
            <a:off x="6457200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body" idx="6"/>
          </p:nvPr>
        </p:nvSpPr>
        <p:spPr>
          <a:xfrm>
            <a:off x="6457200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title" idx="7"/>
          </p:nvPr>
        </p:nvSpPr>
        <p:spPr>
          <a:xfrm>
            <a:off x="362475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body" idx="8"/>
          </p:nvPr>
        </p:nvSpPr>
        <p:spPr>
          <a:xfrm>
            <a:off x="362475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 idx="9"/>
          </p:nvPr>
        </p:nvSpPr>
        <p:spPr>
          <a:xfrm>
            <a:off x="3409200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3" name="Google Shape;343;p33"/>
          <p:cNvSpPr txBox="1">
            <a:spLocks noGrp="1"/>
          </p:cNvSpPr>
          <p:nvPr>
            <p:ph type="body" idx="13"/>
          </p:nvPr>
        </p:nvSpPr>
        <p:spPr>
          <a:xfrm>
            <a:off x="3409200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title" idx="14"/>
          </p:nvPr>
        </p:nvSpPr>
        <p:spPr>
          <a:xfrm>
            <a:off x="6381150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5" name="Google Shape;345;p33"/>
          <p:cNvSpPr txBox="1">
            <a:spLocks noGrp="1"/>
          </p:cNvSpPr>
          <p:nvPr>
            <p:ph type="body" idx="15"/>
          </p:nvPr>
        </p:nvSpPr>
        <p:spPr>
          <a:xfrm>
            <a:off x="6381150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7" name="Google Shape;347;p33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16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17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_NUMBER_1_1">
    <p:bg>
      <p:bgPr>
        <a:solidFill>
          <a:schemeClr val="lt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2" name="Google Shape;352;p34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3" name="Google Shape;353;p34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" name="Google Shape;354;p34"/>
          <p:cNvSpPr/>
          <p:nvPr/>
        </p:nvSpPr>
        <p:spPr>
          <a:xfrm>
            <a:off x="-150" y="656513"/>
            <a:ext cx="9144300" cy="42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5" name="Google Shape;355;p34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56" name="Google Shape;356;p34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7" name="Google Shape;357;p34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1">
  <p:cSld name="BIG_NUMBER_1_1_1_1">
    <p:bg>
      <p:bgPr>
        <a:solidFill>
          <a:schemeClr val="accent2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5"/>
          <p:cNvGrpSpPr/>
          <p:nvPr/>
        </p:nvGrpSpPr>
        <p:grpSpPr>
          <a:xfrm>
            <a:off x="-968" y="656650"/>
            <a:ext cx="9145937" cy="4268100"/>
            <a:chOff x="1666" y="656650"/>
            <a:chExt cx="9144108" cy="4268100"/>
          </a:xfrm>
        </p:grpSpPr>
        <p:sp>
          <p:nvSpPr>
            <p:cNvPr id="362" name="Google Shape;362;p35"/>
            <p:cNvSpPr/>
            <p:nvPr/>
          </p:nvSpPr>
          <p:spPr>
            <a:xfrm>
              <a:off x="166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180874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61582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542290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7229974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67" name="Google Shape;367;p35"/>
          <p:cNvSpPr txBox="1">
            <a:spLocks noGrp="1"/>
          </p:cNvSpPr>
          <p:nvPr>
            <p:ph type="body" idx="1"/>
          </p:nvPr>
        </p:nvSpPr>
        <p:spPr>
          <a:xfrm>
            <a:off x="35137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68" name="Google Shape;368;p35"/>
          <p:cNvSpPr txBox="1">
            <a:spLocks noGrp="1"/>
          </p:cNvSpPr>
          <p:nvPr>
            <p:ph type="body" idx="2"/>
          </p:nvPr>
        </p:nvSpPr>
        <p:spPr>
          <a:xfrm>
            <a:off x="35137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69" name="Google Shape;369;p35"/>
          <p:cNvSpPr txBox="1">
            <a:spLocks noGrp="1"/>
          </p:cNvSpPr>
          <p:nvPr>
            <p:ph type="body" idx="3"/>
          </p:nvPr>
        </p:nvSpPr>
        <p:spPr>
          <a:xfrm>
            <a:off x="932400" y="2487400"/>
            <a:ext cx="7279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5"/>
          <p:cNvSpPr txBox="1">
            <a:spLocks noGrp="1"/>
          </p:cNvSpPr>
          <p:nvPr>
            <p:ph type="body" idx="4"/>
          </p:nvPr>
        </p:nvSpPr>
        <p:spPr>
          <a:xfrm>
            <a:off x="60951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body" idx="5"/>
          </p:nvPr>
        </p:nvSpPr>
        <p:spPr>
          <a:xfrm>
            <a:off x="60951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title"/>
          </p:nvPr>
        </p:nvSpPr>
        <p:spPr>
          <a:xfrm>
            <a:off x="932400" y="16349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body" idx="6"/>
          </p:nvPr>
        </p:nvSpPr>
        <p:spPr>
          <a:xfrm>
            <a:off x="9324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4" name="Google Shape;374;p35"/>
          <p:cNvSpPr txBox="1">
            <a:spLocks noGrp="1"/>
          </p:cNvSpPr>
          <p:nvPr>
            <p:ph type="body" idx="7"/>
          </p:nvPr>
        </p:nvSpPr>
        <p:spPr>
          <a:xfrm>
            <a:off x="9324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5" name="Google Shape;375;p35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76" name="Google Shape;376;p35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35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78" name="Google Shape;378;p35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cxnSp>
        <p:nvCxnSpPr>
          <p:cNvPr id="379" name="Google Shape;379;p35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0" name="Google Shape;380;p35"/>
          <p:cNvSpPr txBox="1">
            <a:spLocks noGrp="1"/>
          </p:cNvSpPr>
          <p:nvPr>
            <p:ph type="subTitle" idx="8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81" name="Google Shape;381;p35"/>
          <p:cNvSpPr txBox="1">
            <a:spLocks noGrp="1"/>
          </p:cNvSpPr>
          <p:nvPr>
            <p:ph type="subTitle" idx="9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1, response">
  <p:cSld name="BIG_NUMBER_1_1_1_1_1">
    <p:bg>
      <p:bgPr>
        <a:solidFill>
          <a:schemeClr val="accent3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36"/>
          <p:cNvGrpSpPr/>
          <p:nvPr/>
        </p:nvGrpSpPr>
        <p:grpSpPr>
          <a:xfrm>
            <a:off x="-968" y="656650"/>
            <a:ext cx="9145937" cy="4268100"/>
            <a:chOff x="1666" y="656650"/>
            <a:chExt cx="9144108" cy="4268100"/>
          </a:xfrm>
        </p:grpSpPr>
        <p:sp>
          <p:nvSpPr>
            <p:cNvPr id="384" name="Google Shape;384;p36"/>
            <p:cNvSpPr/>
            <p:nvPr/>
          </p:nvSpPr>
          <p:spPr>
            <a:xfrm>
              <a:off x="166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180874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361582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542290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7229974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89" name="Google Shape;389;p36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0" name="Google Shape;390;p36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1" name="Google Shape;391;p36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6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93" name="Google Shape;393;p36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4" name="Google Shape;394;p36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5" name="Google Shape;395;p36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96" name="Google Shape;396;p36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2">
  <p:cSld name="BIG_NUMBER_1_1_1_1_2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7"/>
          <p:cNvGrpSpPr/>
          <p:nvPr/>
        </p:nvGrpSpPr>
        <p:grpSpPr>
          <a:xfrm>
            <a:off x="-25" y="656526"/>
            <a:ext cx="9143972" cy="4268100"/>
            <a:chOff x="-25" y="656526"/>
            <a:chExt cx="9143972" cy="4268100"/>
          </a:xfrm>
        </p:grpSpPr>
        <p:sp>
          <p:nvSpPr>
            <p:cNvPr id="399" name="Google Shape;399;p37"/>
            <p:cNvSpPr/>
            <p:nvPr/>
          </p:nvSpPr>
          <p:spPr>
            <a:xfrm rot="-5400000">
              <a:off x="-110875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00" name="Google Shape;400;p37"/>
            <p:cNvSpPr/>
            <p:nvPr/>
          </p:nvSpPr>
          <p:spPr>
            <a:xfrm rot="-5400000">
              <a:off x="2437854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01" name="Google Shape;401;p37"/>
            <p:cNvSpPr/>
            <p:nvPr/>
          </p:nvSpPr>
          <p:spPr>
            <a:xfrm rot="-5400000">
              <a:off x="4986697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402" name="Google Shape;402;p37"/>
          <p:cNvSpPr txBox="1">
            <a:spLocks noGrp="1"/>
          </p:cNvSpPr>
          <p:nvPr>
            <p:ph type="body" idx="1"/>
          </p:nvPr>
        </p:nvSpPr>
        <p:spPr>
          <a:xfrm>
            <a:off x="932400" y="2487400"/>
            <a:ext cx="7279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7"/>
          <p:cNvSpPr txBox="1">
            <a:spLocks noGrp="1"/>
          </p:cNvSpPr>
          <p:nvPr>
            <p:ph type="title"/>
          </p:nvPr>
        </p:nvSpPr>
        <p:spPr>
          <a:xfrm>
            <a:off x="932400" y="16349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37"/>
          <p:cNvSpPr txBox="1">
            <a:spLocks noGrp="1"/>
          </p:cNvSpPr>
          <p:nvPr>
            <p:ph type="body" idx="2"/>
          </p:nvPr>
        </p:nvSpPr>
        <p:spPr>
          <a:xfrm>
            <a:off x="9324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5" name="Google Shape;405;p37"/>
          <p:cNvSpPr txBox="1">
            <a:spLocks noGrp="1"/>
          </p:cNvSpPr>
          <p:nvPr>
            <p:ph type="body" idx="3"/>
          </p:nvPr>
        </p:nvSpPr>
        <p:spPr>
          <a:xfrm>
            <a:off x="9324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6" name="Google Shape;406;p37"/>
          <p:cNvSpPr txBox="1">
            <a:spLocks noGrp="1"/>
          </p:cNvSpPr>
          <p:nvPr>
            <p:ph type="body" idx="4"/>
          </p:nvPr>
        </p:nvSpPr>
        <p:spPr>
          <a:xfrm>
            <a:off x="35137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7" name="Google Shape;407;p37"/>
          <p:cNvSpPr txBox="1">
            <a:spLocks noGrp="1"/>
          </p:cNvSpPr>
          <p:nvPr>
            <p:ph type="body" idx="5"/>
          </p:nvPr>
        </p:nvSpPr>
        <p:spPr>
          <a:xfrm>
            <a:off x="35137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8" name="Google Shape;408;p37"/>
          <p:cNvSpPr txBox="1">
            <a:spLocks noGrp="1"/>
          </p:cNvSpPr>
          <p:nvPr>
            <p:ph type="body" idx="6"/>
          </p:nvPr>
        </p:nvSpPr>
        <p:spPr>
          <a:xfrm>
            <a:off x="60951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9" name="Google Shape;409;p37"/>
          <p:cNvSpPr txBox="1">
            <a:spLocks noGrp="1"/>
          </p:cNvSpPr>
          <p:nvPr>
            <p:ph type="body" idx="7"/>
          </p:nvPr>
        </p:nvSpPr>
        <p:spPr>
          <a:xfrm>
            <a:off x="60951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10" name="Google Shape;410;p37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11" name="Google Shape;411;p37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37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cxnSp>
        <p:nvCxnSpPr>
          <p:cNvPr id="414" name="Google Shape;414;p37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37"/>
          <p:cNvSpPr txBox="1">
            <a:spLocks noGrp="1"/>
          </p:cNvSpPr>
          <p:nvPr>
            <p:ph type="subTitle" idx="8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16" name="Google Shape;416;p37"/>
          <p:cNvSpPr txBox="1">
            <a:spLocks noGrp="1"/>
          </p:cNvSpPr>
          <p:nvPr>
            <p:ph type="subTitle" idx="9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2, response">
  <p:cSld name="BIG_NUMBER_1_1_1_1_1_2">
    <p:bg>
      <p:bgPr>
        <a:solidFill>
          <a:schemeClr val="accent3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38"/>
          <p:cNvGrpSpPr/>
          <p:nvPr/>
        </p:nvGrpSpPr>
        <p:grpSpPr>
          <a:xfrm>
            <a:off x="-25" y="656526"/>
            <a:ext cx="9143972" cy="4268100"/>
            <a:chOff x="-25" y="656526"/>
            <a:chExt cx="9143972" cy="4268100"/>
          </a:xfrm>
        </p:grpSpPr>
        <p:sp>
          <p:nvSpPr>
            <p:cNvPr id="419" name="Google Shape;419;p38"/>
            <p:cNvSpPr/>
            <p:nvPr/>
          </p:nvSpPr>
          <p:spPr>
            <a:xfrm rot="-5400000">
              <a:off x="-110875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 rot="-5400000">
              <a:off x="2437854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 rot="-5400000">
              <a:off x="4986697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422" name="Google Shape;422;p38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3" name="Google Shape;423;p38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4" name="Google Shape;424;p38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38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26" name="Google Shape;426;p38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7" name="Google Shape;427;p38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8" name="Google Shape;428;p38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29" name="Google Shape;429;p38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 type="blank">
  <p:cSld name="BLANK">
    <p:bg>
      <p:bgPr>
        <a:solidFill>
          <a:schemeClr val="dk2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9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2" name="Google Shape;432;p39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3" name="Google Shape;433;p39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39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5" name="Google Shape;435;p39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6" name="Google Shape;436;p39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37" name="Google Shape;437;p39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_3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1"/>
          <p:cNvSpPr txBox="1">
            <a:spLocks noGrp="1"/>
          </p:cNvSpPr>
          <p:nvPr>
            <p:ph type="ctrTitle"/>
          </p:nvPr>
        </p:nvSpPr>
        <p:spPr>
          <a:xfrm>
            <a:off x="429300" y="496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180° Symposium</a:t>
            </a:r>
            <a:endParaRPr/>
          </a:p>
        </p:txBody>
      </p:sp>
      <p:sp>
        <p:nvSpPr>
          <p:cNvPr id="1110" name="Google Shape;1110;p131"/>
          <p:cNvSpPr txBox="1">
            <a:spLocks noGrp="1"/>
          </p:cNvSpPr>
          <p:nvPr>
            <p:ph type="subTitle" idx="1"/>
          </p:nvPr>
        </p:nvSpPr>
        <p:spPr>
          <a:xfrm>
            <a:off x="429300" y="3611100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Youth Evangelism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25-27, 2025</a:t>
            </a:r>
            <a:endParaRPr/>
          </a:p>
        </p:txBody>
      </p:sp>
      <p:pic>
        <p:nvPicPr>
          <p:cNvPr id="1111" name="Google Shape;1111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088" y="1461650"/>
            <a:ext cx="4143825" cy="2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4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4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2" name="Google Shape;1172;p140" title="Screen Shot 2025-04-01 at 11.16.3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54"/>
            <a:ext cx="9144001" cy="513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4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4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9" name="Google Shape;1179;p141" title="Screen Shot 2025-04-01 at 11.16.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6200" y="-33750"/>
            <a:ext cx="9260200" cy="520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4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4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6" name="Google Shape;1186;p142" title="Screen Shot 2025-04-01 at 11.19.3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89999" cy="520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4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4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3" name="Google Shape;1193;p143" title="Screen Shot 2025-04-01 at 11.18.3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3999" cy="514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44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44"/>
          <p:cNvSpPr txBox="1">
            <a:spLocks noGrp="1"/>
          </p:cNvSpPr>
          <p:nvPr>
            <p:ph type="subTitle" idx="1"/>
          </p:nvPr>
        </p:nvSpPr>
        <p:spPr>
          <a:xfrm>
            <a:off x="535400" y="786975"/>
            <a:ext cx="4332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#6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LET THE LITTLE CHILDREN COME TO ME: A Developmental Discipleship Model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Benjamin Martin</a:t>
            </a:r>
            <a:endParaRPr sz="2400"/>
          </a:p>
        </p:txBody>
      </p:sp>
      <p:pic>
        <p:nvPicPr>
          <p:cNvPr id="1200" name="Google Shape;1200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3413" y="870788"/>
            <a:ext cx="2264076" cy="3401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4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4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7" name="Google Shape;120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" y="0"/>
            <a:ext cx="91404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4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4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4" name="Google Shape;1214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0764"/>
            <a:ext cx="9144001" cy="5184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4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4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1" name="Google Shape;1221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0" y="0"/>
            <a:ext cx="9183424" cy="517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4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4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8" name="Google Shape;1228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88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4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4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5" name="Google Shape;1235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"/>
            <a:ext cx="9144001" cy="514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WORSHIP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5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5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2" name="Google Shape;1242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80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5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5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9" name="Google Shape;1249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7056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5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5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6" name="Google Shape;1256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00425" cy="518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5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5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3" name="Google Shape;1263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57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5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5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0" name="Google Shape;1270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" y="0"/>
            <a:ext cx="91422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55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55"/>
          <p:cNvSpPr txBox="1">
            <a:spLocks noGrp="1"/>
          </p:cNvSpPr>
          <p:nvPr>
            <p:ph type="subTitle" idx="1"/>
          </p:nvPr>
        </p:nvSpPr>
        <p:spPr>
          <a:xfrm>
            <a:off x="535400" y="786975"/>
            <a:ext cx="4332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#7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ROLE OF MENTORSHIP AND PEER-LED INITIATIVES IN FOSTERING SPIRITUAL GROWTH AMONG YOUTH: Insights from 1 John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Nelson Orkoh</a:t>
            </a:r>
            <a:endParaRPr sz="2400"/>
          </a:p>
        </p:txBody>
      </p:sp>
      <p:pic>
        <p:nvPicPr>
          <p:cNvPr id="1277" name="Google Shape;1277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475" y="870788"/>
            <a:ext cx="2429948" cy="3401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5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5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4" name="Google Shape;1284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6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15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5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1" name="Google Shape;1291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59"/>
            <a:ext cx="9143999" cy="513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5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5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8" name="Google Shape;129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717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5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5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5" name="Google Shape;1305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" y="0"/>
            <a:ext cx="913523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3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3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3" name="Google Shape;1123;p133" title="Screen Shot 2025-04-01 at 11.00.5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750"/>
            <a:ext cx="9211601" cy="517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6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6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2" name="Google Shape;1312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326" y="-4675"/>
            <a:ext cx="9168976" cy="51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6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6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9" name="Google Shape;131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775" y="-30550"/>
            <a:ext cx="9198224" cy="518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6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6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6" name="Google Shape;1326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" y="0"/>
            <a:ext cx="914312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6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6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3" name="Google Shape;1333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2" y="0"/>
            <a:ext cx="913875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6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6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0" name="Google Shape;1340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71"/>
            <a:ext cx="9143999" cy="5139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6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6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7" name="Google Shape;1347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59"/>
            <a:ext cx="9143999" cy="513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6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6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4" name="Google Shape;1354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1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6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6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1" name="Google Shape;1361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7"/>
            <a:ext cx="9144000" cy="514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6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6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8" name="Google Shape;1368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5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69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69"/>
          <p:cNvSpPr txBox="1">
            <a:spLocks noGrp="1"/>
          </p:cNvSpPr>
          <p:nvPr>
            <p:ph type="subTitle" idx="1"/>
          </p:nvPr>
        </p:nvSpPr>
        <p:spPr>
          <a:xfrm>
            <a:off x="550875" y="477275"/>
            <a:ext cx="43938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#8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UNDERSTANDING HOW EMOTIONAL INTELLIGENCE TRAINING AND AWARENESS CAN ENHANCE THE EFFECTIVENESS OF CAMPUS DISCIPLESHIP INITIATIVES</a:t>
            </a:r>
            <a:r>
              <a:rPr lang="en" sz="3000"/>
              <a:t> 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Scott Ward, Natasha Richards, and Sarah Ward</a:t>
            </a:r>
            <a:endParaRPr sz="2400"/>
          </a:p>
        </p:txBody>
      </p:sp>
      <p:pic>
        <p:nvPicPr>
          <p:cNvPr id="1375" name="Google Shape;1375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953" y="1377576"/>
            <a:ext cx="1592998" cy="238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3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0" name="Google Shape;1130;p134" title="Screen Shot 2025-04-01 at 11.01.1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22424" cy="52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7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7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2" name="Google Shape;1382;p170" title="Screen Shot 2025-03-19 at 9.34.5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318" y="-15275"/>
            <a:ext cx="9225943" cy="51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7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7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9" name="Google Shape;1389;p171" title="Screen Shot 2025-03-19 at 9.36.0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9650" cy="514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7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7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6" name="Google Shape;1396;p172" title="Screen Shot 2025-03-19 at 9.37.4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00" y="0"/>
            <a:ext cx="9169200" cy="5163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7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7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3" name="Google Shape;1403;p173" title="Screen Shot 2025-03-19 at 9.39.3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3987"/>
            <a:ext cx="9237375" cy="51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7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7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0" name="Google Shape;1410;p174" title="Screen Shot 2025-03-19 at 9.41.2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762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7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7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7" name="Google Shape;1417;p175" title="Screen Shot 2025-03-19 at 9.42.4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25"/>
            <a:ext cx="9224549" cy="51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7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7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4" name="Google Shape;1424;p176" title="Screen Shot 2025-03-19 at 9.44.1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375" y="-38100"/>
            <a:ext cx="9210374" cy="5182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7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7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1" name="Google Shape;1431;p177" title="Screen Shot 2025-03-19 at 9.44.5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500"/>
            <a:ext cx="9207324" cy="51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7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7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8" name="Google Shape;1438;p178" title="Screen Shot 2025-03-19 at 9.46.4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217626" cy="517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17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7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5" name="Google Shape;1445;p179" title="Screen Shot 2025-03-19 at 9.47.2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291226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3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3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7" name="Google Shape;1137;p135" title="Screen Shot 2025-04-01 at 11.01.4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4626" cy="51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8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8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2" name="Google Shape;1452;p180" title="Screen Shot 2025-03-19 at 9.47.5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725"/>
            <a:ext cx="9227100" cy="518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8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8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9" name="Google Shape;1459;p181" title="Screen Shot 2025-03-19 at 9.48.3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213551" cy="51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8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8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6" name="Google Shape;1466;p182" title="Screen Shot 2025-03-19 at 9.49.0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19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8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8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3" name="Google Shape;1473;p183" title="Screen Shot 2025-03-19 at 9.49.5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213551" cy="51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8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18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0" name="Google Shape;1480;p184" title="Screen Shot 2025-03-19 at 9.50.0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350"/>
            <a:ext cx="9323749" cy="52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85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85"/>
          <p:cNvSpPr txBox="1">
            <a:spLocks noGrp="1"/>
          </p:cNvSpPr>
          <p:nvPr>
            <p:ph type="subTitle" idx="1"/>
          </p:nvPr>
        </p:nvSpPr>
        <p:spPr>
          <a:xfrm>
            <a:off x="535400" y="1281725"/>
            <a:ext cx="4332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#9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DISCIPLING PATHFINDERS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John Nebare</a:t>
            </a:r>
            <a:endParaRPr sz="2400"/>
          </a:p>
        </p:txBody>
      </p:sp>
      <p:pic>
        <p:nvPicPr>
          <p:cNvPr id="1487" name="Google Shape;1487;p185"/>
          <p:cNvPicPr preferRelativeResize="0"/>
          <p:nvPr/>
        </p:nvPicPr>
        <p:blipFill rotWithShape="1">
          <a:blip r:embed="rId3">
            <a:alphaModFix/>
          </a:blip>
          <a:srcRect l="5849" r="16570"/>
          <a:stretch/>
        </p:blipFill>
        <p:spPr>
          <a:xfrm>
            <a:off x="6005925" y="1118163"/>
            <a:ext cx="2599050" cy="290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186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86"/>
          <p:cNvSpPr txBox="1">
            <a:spLocks noGrp="1"/>
          </p:cNvSpPr>
          <p:nvPr>
            <p:ph type="subTitle" idx="1"/>
          </p:nvPr>
        </p:nvSpPr>
        <p:spPr>
          <a:xfrm>
            <a:off x="535375" y="927450"/>
            <a:ext cx="4332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#10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DISCIPLESHIP INCLUDES BOTH ACCEPTANCE AND CHANGE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Steve Case</a:t>
            </a:r>
            <a:endParaRPr sz="2400"/>
          </a:p>
        </p:txBody>
      </p:sp>
      <p:pic>
        <p:nvPicPr>
          <p:cNvPr id="1494" name="Google Shape;1494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038" y="1047750"/>
            <a:ext cx="202882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8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8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1" name="Google Shape;1501;p187" title="Screen Shot 2025-04-01 at 5.00.4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8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8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8" name="Google Shape;1508;p188" title="Screen Shot 2025-04-01 at 5.00.5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8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8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5" name="Google Shape;1515;p189" title="Screen Shot 2025-04-01 at 5.01.3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3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4" name="Google Shape;1144;p136" title="Screen Shot 2025-04-01 at 11.02.1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4375" cy="517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9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2" name="Google Shape;1522;p190" title="Screen Shot 2025-04-01 at 5.02.0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9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9" name="Google Shape;1529;p191" title="Screen Shot 2025-04-01 at 5.02.3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9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6" name="Google Shape;1536;p192" title="Screen Shot 2025-04-01 at 5.02.5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9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19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3" name="Google Shape;1543;p193" title="Screen Shot 2025-04-02 at 11.25.5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9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9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0" name="Google Shape;1550;p194" title="Screen Shot 2025-04-02 at 11.28.1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19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19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7" name="Google Shape;1557;p195" title="Screen Shot 2025-04-02 at 11.28.2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9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19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4" name="Google Shape;1564;p196" title="Screen Shot 2025-04-02 at 11.28.4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19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19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1" name="Google Shape;1571;p197" title="Screen Shot 2025-04-02 at 11.29.0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9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19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8" name="Google Shape;1578;p198" title="Screen Shot 2025-04-02 at 11.29.2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9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19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5" name="Google Shape;1585;p199" title="Screen Shot 2025-04-02 at 11.31.3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3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1" name="Google Shape;1151;p137" title="Screen Shot 2025-04-01 at 11.02.3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9277" cy="51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20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0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2" name="Google Shape;1592;p200" title="Screen Shot 2025-04-02 at 11.31.5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0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0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9" name="Google Shape;1599;p201" title="Screen Shot 2025-04-02 at 11.32.0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20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0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6" name="Google Shape;1606;p202" title="Screen Shot 2025-04-02 at 11.32.5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20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3" name="Google Shape;1613;p203" title="Screen Shot 2025-04-02 at 11.33.1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0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0" name="Google Shape;1620;p204" title="Screen Shot 2025-04-02 at 11.34.4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20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0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7" name="Google Shape;1627;p205" title="Screen Shot 2025-04-02 at 11.34.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20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0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4" name="Google Shape;1634;p206" title="Screen Shot 2025-04-02 at 11.36.3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20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0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1" name="Google Shape;1641;p207" title="Screen Shot 2025-04-02 at 11.36.4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20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0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8" name="Google Shape;1648;p208" title="Screen Shot 2025-04-02 at 11.37.2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0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20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5" name="Google Shape;1655;p209" title="Screen Shot 2025-04-02 at 11.37.5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3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3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8" name="Google Shape;1158;p138" title="Screen Shot 2025-04-01 at 11.15.4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0250" cy="518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1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1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2" name="Google Shape;1662;p210" title="Screen Shot 2025-04-02 at 11.38.1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21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21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9" name="Google Shape;1669;p211" title="Screen Shot 2025-04-02 at 11.38.3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1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21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6" name="Google Shape;1676;p212" title="Screen Shot 2025-04-02 at 11.38.5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21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3" name="Google Shape;1683;p213" title="Screen Shot 2025-04-02 at 11.39.3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1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1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0" name="Google Shape;1690;p214" title="Screen Shot 2025-04-02 at 11.40.0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21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1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7" name="Google Shape;1697;p215" title="Screen Shot 2025-04-02 at 11.40.3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21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1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4" name="Google Shape;1704;p216" title="Screen Shot 2025-04-02 at 11.41.0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1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21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1" name="Google Shape;1711;p217" title="Screen Shot 2025-04-02 at 11.41.2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21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218"/>
          <p:cNvSpPr txBox="1">
            <a:spLocks noGrp="1"/>
          </p:cNvSpPr>
          <p:nvPr>
            <p:ph type="subTitle" idx="1"/>
          </p:nvPr>
        </p:nvSpPr>
        <p:spPr>
          <a:xfrm>
            <a:off x="-346750" y="23470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8" name="Google Shape;1718;p218" title="Screen Shot 2025-04-02 at 11.42.0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1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5" name="Google Shape;1725;p219" title="Screen Shot 2025-04-02 at 11.42.2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3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5" name="Google Shape;1165;p139" title="Screen Shot 2025-04-01 at 11.16.0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4799" cy="520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2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22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2" name="Google Shape;1732;p220" title="Screen Shot 2025-04-02 at 11.43.0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22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2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9" name="Google Shape;1739;p221" title="Screen Shot 2025-04-02 at 11.43.3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22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22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6" name="Google Shape;1746;p222" title="Screen Shot 2025-04-02 at 11.43.5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22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22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3" name="Google Shape;1753;p223" title="Screen Shot 2025-04-02 at 11.44.2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224"/>
          <p:cNvSpPr txBox="1">
            <a:spLocks noGrp="1"/>
          </p:cNvSpPr>
          <p:nvPr>
            <p:ph type="subTitle" idx="1"/>
          </p:nvPr>
        </p:nvSpPr>
        <p:spPr>
          <a:xfrm>
            <a:off x="2714550" y="2246850"/>
            <a:ext cx="3714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FOCUS GROUPS</a:t>
            </a:r>
            <a:endParaRPr sz="36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sson 2">
  <a:themeElements>
    <a:clrScheme name="Simple Light">
      <a:dk1>
        <a:srgbClr val="000000"/>
      </a:dk1>
      <a:lt1>
        <a:srgbClr val="F4F3F0"/>
      </a:lt1>
      <a:dk2>
        <a:srgbClr val="FFC700"/>
      </a:dk2>
      <a:lt2>
        <a:srgbClr val="0EAA57"/>
      </a:lt2>
      <a:accent1>
        <a:srgbClr val="349EEA"/>
      </a:accent1>
      <a:accent2>
        <a:srgbClr val="C6B9FF"/>
      </a:accent2>
      <a:accent3>
        <a:srgbClr val="F66F6F"/>
      </a:accent3>
      <a:accent4>
        <a:srgbClr val="8E7CC3"/>
      </a:accent4>
      <a:accent5>
        <a:srgbClr val="FFE599"/>
      </a:accent5>
      <a:accent6>
        <a:srgbClr val="A4C2F4"/>
      </a:accent6>
      <a:hlink>
        <a:srgbClr val="FFC7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Macintosh PowerPoint</Application>
  <PresentationFormat>On-screen Show (16:9)</PresentationFormat>
  <Paragraphs>36</Paragraphs>
  <Slides>94</Slides>
  <Notes>94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Figtree ExtraBold</vt:lpstr>
      <vt:lpstr>Figtree</vt:lpstr>
      <vt:lpstr>Arial</vt:lpstr>
      <vt:lpstr>Figtree SemiBold</vt:lpstr>
      <vt:lpstr>Lesson 2</vt:lpstr>
      <vt:lpstr>180° Symposium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180° Symposium</dc:title>
  <cp:lastModifiedBy>Kara Shepard</cp:lastModifiedBy>
  <cp:revision>1</cp:revision>
  <dcterms:modified xsi:type="dcterms:W3CDTF">2025-04-02T19:21:47Z</dcterms:modified>
</cp:coreProperties>
</file>