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5"/>
  </p:notesMasterIdLst>
  <p:sldIdLst>
    <p:sldId id="441" r:id="rId2"/>
    <p:sldId id="442" r:id="rId3"/>
    <p:sldId id="443" r:id="rId4"/>
    <p:sldId id="444" r:id="rId5"/>
    <p:sldId id="445" r:id="rId6"/>
    <p:sldId id="446" r:id="rId7"/>
    <p:sldId id="447" r:id="rId8"/>
    <p:sldId id="448" r:id="rId9"/>
    <p:sldId id="449" r:id="rId10"/>
    <p:sldId id="450" r:id="rId11"/>
    <p:sldId id="451" r:id="rId12"/>
    <p:sldId id="452" r:id="rId13"/>
    <p:sldId id="453" r:id="rId14"/>
    <p:sldId id="454" r:id="rId15"/>
    <p:sldId id="455" r:id="rId16"/>
    <p:sldId id="456" r:id="rId17"/>
    <p:sldId id="457" r:id="rId18"/>
    <p:sldId id="458" r:id="rId19"/>
    <p:sldId id="459" r:id="rId20"/>
    <p:sldId id="460" r:id="rId21"/>
    <p:sldId id="461" r:id="rId22"/>
    <p:sldId id="462" r:id="rId23"/>
    <p:sldId id="463" r:id="rId24"/>
  </p:sldIdLst>
  <p:sldSz cx="9144000" cy="5143500" type="screen16x9"/>
  <p:notesSz cx="6858000" cy="9144000"/>
  <p:embeddedFontLst>
    <p:embeddedFont>
      <p:font typeface="Figtree" pitchFamily="2" charset="0"/>
      <p:regular r:id="rId26"/>
      <p:bold r:id="rId27"/>
      <p:italic r:id="rId28"/>
      <p:boldItalic r:id="rId29"/>
    </p:embeddedFont>
    <p:embeddedFont>
      <p:font typeface="Figtree ExtraBold" pitchFamily="2" charset="0"/>
      <p:bold r:id="rId30"/>
      <p:italic r:id="rId31"/>
      <p:boldItalic r:id="rId32"/>
    </p:embeddedFont>
    <p:embeddedFont>
      <p:font typeface="Figtree SemiBold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g33e57ff2591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1" name="Google Shape;1761;g33e57ff2591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g33e57ff2591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2" name="Google Shape;1822;g33e57ff2591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33e57ff2591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33e57ff2591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33e57ff2591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33e57ff2591_0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g33e57ff2591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3" name="Google Shape;1843;g33e57ff2591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g33e57ff2591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0" name="Google Shape;1850;g33e57ff2591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343a82842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343a82842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g343a828420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4" name="Google Shape;1864;g343a828420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43a828420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43a828420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g343a828420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8" name="Google Shape;1878;g343a828420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g343a828420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5" name="Google Shape;1885;g343a828420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g33e57ff2591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6" name="Google Shape;1766;g33e57ff2591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g343a828420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2" name="Google Shape;1892;g343a828420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g343a828420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9" name="Google Shape;1899;g343a828420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343a828420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343a828420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g33b23d9fa98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3" name="Google Shape;1913;g33b23d9fa98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33e57ff2591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33e57ff2591_0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g33e57ff2591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0" name="Google Shape;1780;g33e57ff2591_0_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g33e57ff2591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Google Shape;1787;g33e57ff2591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g33e57ff2591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4" name="Google Shape;1794;g33e57ff2591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g33e57ff2591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1" name="Google Shape;1801;g33e57ff2591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33e57ff2591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33e57ff2591_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33e57ff2591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5" name="Google Shape;1815;g33e57ff2591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">
  <p:cSld name="BLANK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7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8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2_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3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5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3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_ONLY_1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7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4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3" name="Google Shape;93;p18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8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8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4_1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2" name="Google Shape;102;p19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9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9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5" name="Google Shape;105;p19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19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5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6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21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1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1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21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1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1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1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1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22"/>
          <p:cNvGrpSpPr/>
          <p:nvPr/>
        </p:nvGrpSpPr>
        <p:grpSpPr>
          <a:xfrm>
            <a:off x="81" y="-57"/>
            <a:ext cx="9144360" cy="5143800"/>
            <a:chOff x="81" y="-57"/>
            <a:chExt cx="9144360" cy="5143800"/>
          </a:xfrm>
        </p:grpSpPr>
        <p:sp>
          <p:nvSpPr>
            <p:cNvPr id="129" name="Google Shape;129;p22"/>
            <p:cNvSpPr/>
            <p:nvPr/>
          </p:nvSpPr>
          <p:spPr>
            <a:xfrm rot="-5400000">
              <a:off x="-735519" y="735543"/>
              <a:ext cx="5143800" cy="3672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30" name="Google Shape;130;p22"/>
            <p:cNvSpPr/>
            <p:nvPr/>
          </p:nvSpPr>
          <p:spPr>
            <a:xfrm rot="-5400000">
              <a:off x="2000361" y="735543"/>
              <a:ext cx="5143800" cy="3672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31" name="Google Shape;131;p22"/>
            <p:cNvSpPr/>
            <p:nvPr/>
          </p:nvSpPr>
          <p:spPr>
            <a:xfrm rot="-5400000">
              <a:off x="4736241" y="735543"/>
              <a:ext cx="5143800" cy="3672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</p:grpSp>
      <p:sp>
        <p:nvSpPr>
          <p:cNvPr id="132" name="Google Shape;132;p2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and body" type="secHead">
  <p:cSld name="SECTION_HEADER">
    <p:bg>
      <p:bgPr>
        <a:solidFill>
          <a:schemeClr val="lt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23"/>
          <p:cNvGrpSpPr/>
          <p:nvPr/>
        </p:nvGrpSpPr>
        <p:grpSpPr>
          <a:xfrm>
            <a:off x="1500" y="656450"/>
            <a:ext cx="9144473" cy="4268250"/>
            <a:chOff x="1500" y="656450"/>
            <a:chExt cx="9144473" cy="4268250"/>
          </a:xfrm>
        </p:grpSpPr>
        <p:sp>
          <p:nvSpPr>
            <p:cNvPr id="136" name="Google Shape;136;p23"/>
            <p:cNvSpPr/>
            <p:nvPr/>
          </p:nvSpPr>
          <p:spPr>
            <a:xfrm rot="-5400000">
              <a:off x="3342986" y="19580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 rot="-5400000">
              <a:off x="462150" y="19580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2401856" y="1764425"/>
              <a:ext cx="1463100" cy="2052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 rot="-5400000">
              <a:off x="6223823" y="19580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 rot="-5400000">
              <a:off x="3342986" y="200255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 rot="-5400000">
              <a:off x="462150" y="200255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 rot="-5400000">
              <a:off x="6223823" y="200255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5282615" y="1764425"/>
              <a:ext cx="1463100" cy="2052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endParaRPr>
            </a:p>
          </p:txBody>
        </p:sp>
      </p:grpSp>
      <p:sp>
        <p:nvSpPr>
          <p:cNvPr id="144" name="Google Shape;144;p23"/>
          <p:cNvSpPr txBox="1">
            <a:spLocks noGrp="1"/>
          </p:cNvSpPr>
          <p:nvPr>
            <p:ph type="body" idx="1"/>
          </p:nvPr>
        </p:nvSpPr>
        <p:spPr>
          <a:xfrm>
            <a:off x="932400" y="2949400"/>
            <a:ext cx="72792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932400" y="1881350"/>
            <a:ext cx="72792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47" name="Google Shape;147;p23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8" name="Google Shape;148;p23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p23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50" name="Google Shape;150;p23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2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ubTitle" idx="3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SECTION_HEADER_1">
    <p:bg>
      <p:bgPr>
        <a:solidFill>
          <a:schemeClr val="lt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932400" y="2949400"/>
            <a:ext cx="72792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/>
          </p:nvPr>
        </p:nvSpPr>
        <p:spPr>
          <a:xfrm>
            <a:off x="932400" y="1881350"/>
            <a:ext cx="72792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57" name="Google Shape;157;p24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8" name="Google Shape;158;p24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" name="Google Shape;159;p24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60" name="Google Shape;160;p24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2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ubTitle" idx="3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and image" type="tx">
  <p:cSld name="TITLE_AND_BODY">
    <p:bg>
      <p:bgPr>
        <a:solidFill>
          <a:schemeClr val="accen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0" y="635100"/>
            <a:ext cx="4572000" cy="4289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5"/>
          <p:cNvSpPr>
            <a:spLocks noGrp="1"/>
          </p:cNvSpPr>
          <p:nvPr>
            <p:ph type="pic" idx="2"/>
          </p:nvPr>
        </p:nvSpPr>
        <p:spPr>
          <a:xfrm>
            <a:off x="4572000" y="635100"/>
            <a:ext cx="4572000" cy="4289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166" name="Google Shape;166;p25"/>
          <p:cNvSpPr txBox="1">
            <a:spLocks noGrp="1"/>
          </p:cNvSpPr>
          <p:nvPr>
            <p:ph type="title"/>
          </p:nvPr>
        </p:nvSpPr>
        <p:spPr>
          <a:xfrm>
            <a:off x="639300" y="1960688"/>
            <a:ext cx="3293400" cy="52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1"/>
          </p:nvPr>
        </p:nvSpPr>
        <p:spPr>
          <a:xfrm>
            <a:off x="639300" y="2675513"/>
            <a:ext cx="3293400" cy="8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0" name="Google Shape;170;p25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25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72" name="Google Shape;172;p25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3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subTitle" idx="4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points 1" type="twoColTx">
  <p:cSld name="TITLE_AND_TWO_COLUMNS">
    <p:bg>
      <p:bgPr>
        <a:solidFill>
          <a:schemeClr val="accen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77" name="Google Shape;177;p26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8" name="Google Shape;178;p26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9" name="Google Shape;179;p26"/>
          <p:cNvSpPr txBox="1">
            <a:spLocks noGrp="1"/>
          </p:cNvSpPr>
          <p:nvPr>
            <p:ph type="title"/>
          </p:nvPr>
        </p:nvSpPr>
        <p:spPr>
          <a:xfrm>
            <a:off x="437250" y="768288"/>
            <a:ext cx="8269500" cy="3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9pPr>
          </a:lstStyle>
          <a:p>
            <a:endParaRPr/>
          </a:p>
        </p:txBody>
      </p:sp>
      <p:grpSp>
        <p:nvGrpSpPr>
          <p:cNvPr id="180" name="Google Shape;180;p26"/>
          <p:cNvGrpSpPr/>
          <p:nvPr/>
        </p:nvGrpSpPr>
        <p:grpSpPr>
          <a:xfrm>
            <a:off x="1275" y="1477575"/>
            <a:ext cx="9142725" cy="3447039"/>
            <a:chOff x="1275" y="1477575"/>
            <a:chExt cx="9142725" cy="3447039"/>
          </a:xfrm>
        </p:grpSpPr>
        <p:sp>
          <p:nvSpPr>
            <p:cNvPr id="181" name="Google Shape;181;p26"/>
            <p:cNvSpPr/>
            <p:nvPr/>
          </p:nvSpPr>
          <p:spPr>
            <a:xfrm rot="5400000">
              <a:off x="644025" y="834825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82" name="Google Shape;182;p26"/>
            <p:cNvSpPr/>
            <p:nvPr/>
          </p:nvSpPr>
          <p:spPr>
            <a:xfrm rot="5400000">
              <a:off x="3690750" y="834825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83" name="Google Shape;183;p26"/>
            <p:cNvSpPr/>
            <p:nvPr/>
          </p:nvSpPr>
          <p:spPr>
            <a:xfrm rot="5400000">
              <a:off x="6738750" y="834825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84" name="Google Shape;184;p26"/>
            <p:cNvSpPr/>
            <p:nvPr/>
          </p:nvSpPr>
          <p:spPr>
            <a:xfrm rot="5400000">
              <a:off x="644025" y="2519364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85" name="Google Shape;185;p26"/>
            <p:cNvSpPr/>
            <p:nvPr/>
          </p:nvSpPr>
          <p:spPr>
            <a:xfrm rot="5400000">
              <a:off x="3691388" y="2519364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86" name="Google Shape;186;p26"/>
            <p:cNvSpPr/>
            <p:nvPr/>
          </p:nvSpPr>
          <p:spPr>
            <a:xfrm rot="5400000">
              <a:off x="6738750" y="2519364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</p:grpSp>
      <p:sp>
        <p:nvSpPr>
          <p:cNvPr id="187" name="Google Shape;187;p26"/>
          <p:cNvSpPr txBox="1">
            <a:spLocks noGrp="1"/>
          </p:cNvSpPr>
          <p:nvPr>
            <p:ph type="title" idx="2"/>
          </p:nvPr>
        </p:nvSpPr>
        <p:spPr>
          <a:xfrm>
            <a:off x="3409838" y="185710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body" idx="1"/>
          </p:nvPr>
        </p:nvSpPr>
        <p:spPr>
          <a:xfrm>
            <a:off x="3409838" y="218312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title" idx="3"/>
          </p:nvPr>
        </p:nvSpPr>
        <p:spPr>
          <a:xfrm>
            <a:off x="362475" y="185710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body" idx="4"/>
          </p:nvPr>
        </p:nvSpPr>
        <p:spPr>
          <a:xfrm>
            <a:off x="362475" y="218312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title" idx="5"/>
          </p:nvPr>
        </p:nvSpPr>
        <p:spPr>
          <a:xfrm>
            <a:off x="6457200" y="185710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body" idx="6"/>
          </p:nvPr>
        </p:nvSpPr>
        <p:spPr>
          <a:xfrm>
            <a:off x="6457200" y="218312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title" idx="7"/>
          </p:nvPr>
        </p:nvSpPr>
        <p:spPr>
          <a:xfrm>
            <a:off x="362475" y="354165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8"/>
          </p:nvPr>
        </p:nvSpPr>
        <p:spPr>
          <a:xfrm>
            <a:off x="362475" y="386767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title" idx="9"/>
          </p:nvPr>
        </p:nvSpPr>
        <p:spPr>
          <a:xfrm>
            <a:off x="3409200" y="354165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body" idx="13"/>
          </p:nvPr>
        </p:nvSpPr>
        <p:spPr>
          <a:xfrm>
            <a:off x="3409200" y="386767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title" idx="14"/>
          </p:nvPr>
        </p:nvSpPr>
        <p:spPr>
          <a:xfrm>
            <a:off x="6381150" y="354165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body" idx="15"/>
          </p:nvPr>
        </p:nvSpPr>
        <p:spPr>
          <a:xfrm>
            <a:off x="6381150" y="386767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9" name="Google Shape;199;p26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00" name="Google Shape;200;p26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01" name="Google Shape;201;p26"/>
          <p:cNvSpPr txBox="1">
            <a:spLocks noGrp="1"/>
          </p:cNvSpPr>
          <p:nvPr>
            <p:ph type="subTitle" idx="16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subTitle" idx="17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wo column 1" type="titleOnly">
  <p:cSld name="TITLE_ONLY">
    <p:bg>
      <p:bgPr>
        <a:solidFill>
          <a:schemeClr val="accent3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05" name="Google Shape;205;p27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6" name="Google Shape;206;p27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7" name="Google Shape;207;p27"/>
          <p:cNvGrpSpPr/>
          <p:nvPr/>
        </p:nvGrpSpPr>
        <p:grpSpPr>
          <a:xfrm>
            <a:off x="1" y="656600"/>
            <a:ext cx="9143948" cy="4268310"/>
            <a:chOff x="1" y="656600"/>
            <a:chExt cx="9143948" cy="4268310"/>
          </a:xfrm>
        </p:grpSpPr>
        <p:sp>
          <p:nvSpPr>
            <p:cNvPr id="208" name="Google Shape;208;p27"/>
            <p:cNvSpPr/>
            <p:nvPr/>
          </p:nvSpPr>
          <p:spPr>
            <a:xfrm>
              <a:off x="1" y="65660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2193874" y="65660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1" y="251531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2193874" y="251531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873232" y="1523415"/>
              <a:ext cx="2864400" cy="25347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4533576" y="65660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6727449" y="65660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4533576" y="251531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6727449" y="251531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5406807" y="1523415"/>
              <a:ext cx="2864400" cy="25347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18" name="Google Shape;218;p27"/>
          <p:cNvSpPr txBox="1">
            <a:spLocks noGrp="1"/>
          </p:cNvSpPr>
          <p:nvPr>
            <p:ph type="title"/>
          </p:nvPr>
        </p:nvSpPr>
        <p:spPr>
          <a:xfrm>
            <a:off x="420375" y="2504337"/>
            <a:ext cx="3731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title" idx="2"/>
          </p:nvPr>
        </p:nvSpPr>
        <p:spPr>
          <a:xfrm>
            <a:off x="5675995" y="176843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body" idx="1"/>
          </p:nvPr>
        </p:nvSpPr>
        <p:spPr>
          <a:xfrm>
            <a:off x="5675995" y="209446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title" idx="3"/>
          </p:nvPr>
        </p:nvSpPr>
        <p:spPr>
          <a:xfrm>
            <a:off x="5675995" y="314818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body" idx="4"/>
          </p:nvPr>
        </p:nvSpPr>
        <p:spPr>
          <a:xfrm>
            <a:off x="5675995" y="347421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23" name="Google Shape;223;p27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24" name="Google Shape;224;p27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25" name="Google Shape;225;p27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rizontal two column 1">
  <p:cSld name="ONE_COLUMN_TEXT">
    <p:bg>
      <p:bgPr>
        <a:solidFill>
          <a:schemeClr val="dk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29" name="Google Shape;229;p28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0" name="Google Shape;230;p28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1" name="Google Shape;231;p28"/>
          <p:cNvGrpSpPr/>
          <p:nvPr/>
        </p:nvGrpSpPr>
        <p:grpSpPr>
          <a:xfrm>
            <a:off x="1675" y="656598"/>
            <a:ext cx="9143766" cy="4268100"/>
            <a:chOff x="1675" y="656598"/>
            <a:chExt cx="9143766" cy="4268100"/>
          </a:xfrm>
        </p:grpSpPr>
        <p:sp>
          <p:nvSpPr>
            <p:cNvPr id="232" name="Google Shape;232;p28"/>
            <p:cNvSpPr/>
            <p:nvPr/>
          </p:nvSpPr>
          <p:spPr>
            <a:xfrm>
              <a:off x="1675" y="656598"/>
              <a:ext cx="31917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2977708" y="656598"/>
              <a:ext cx="31917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5953741" y="656598"/>
              <a:ext cx="31917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35" name="Google Shape;235;p2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6" name="Google Shape;236;p28"/>
          <p:cNvSpPr txBox="1">
            <a:spLocks noGrp="1"/>
          </p:cNvSpPr>
          <p:nvPr>
            <p:ph type="title"/>
          </p:nvPr>
        </p:nvSpPr>
        <p:spPr>
          <a:xfrm>
            <a:off x="434800" y="2593849"/>
            <a:ext cx="23256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title" idx="2"/>
          </p:nvPr>
        </p:nvSpPr>
        <p:spPr>
          <a:xfrm>
            <a:off x="3410831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body" idx="1"/>
          </p:nvPr>
        </p:nvSpPr>
        <p:spPr>
          <a:xfrm>
            <a:off x="3410831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title" idx="3"/>
          </p:nvPr>
        </p:nvSpPr>
        <p:spPr>
          <a:xfrm>
            <a:off x="6454256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body" idx="4"/>
          </p:nvPr>
        </p:nvSpPr>
        <p:spPr>
          <a:xfrm>
            <a:off x="6454256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41" name="Google Shape;241;p28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42" name="Google Shape;242;p28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wo column 2">
  <p:cSld name="MAIN_POINT">
    <p:bg>
      <p:bgPr>
        <a:solidFill>
          <a:schemeClr val="lt2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29"/>
          <p:cNvGrpSpPr/>
          <p:nvPr/>
        </p:nvGrpSpPr>
        <p:grpSpPr>
          <a:xfrm>
            <a:off x="-25" y="656852"/>
            <a:ext cx="9144036" cy="4268100"/>
            <a:chOff x="-25" y="656852"/>
            <a:chExt cx="9144036" cy="4268100"/>
          </a:xfrm>
        </p:grpSpPr>
        <p:sp>
          <p:nvSpPr>
            <p:cNvPr id="247" name="Google Shape;247;p29"/>
            <p:cNvSpPr/>
            <p:nvPr/>
          </p:nvSpPr>
          <p:spPr>
            <a:xfrm rot="-5400000">
              <a:off x="3345537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 rot="-5400000">
              <a:off x="4657144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249" name="Google Shape;249;p29"/>
            <p:cNvSpPr/>
            <p:nvPr/>
          </p:nvSpPr>
          <p:spPr>
            <a:xfrm rot="-5400000">
              <a:off x="5968811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250" name="Google Shape;250;p29"/>
            <p:cNvSpPr/>
            <p:nvPr/>
          </p:nvSpPr>
          <p:spPr>
            <a:xfrm rot="-5400000">
              <a:off x="-1092925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 rot="-5400000">
              <a:off x="218682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 rot="-5400000">
              <a:off x="1530349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</p:grpSp>
      <p:sp>
        <p:nvSpPr>
          <p:cNvPr id="253" name="Google Shape;253;p29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54" name="Google Shape;254;p29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55" name="Google Shape;255;p29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6" name="Google Shape;256;p29"/>
          <p:cNvSpPr txBox="1">
            <a:spLocks noGrp="1"/>
          </p:cNvSpPr>
          <p:nvPr>
            <p:ph type="title"/>
          </p:nvPr>
        </p:nvSpPr>
        <p:spPr>
          <a:xfrm>
            <a:off x="420375" y="2504337"/>
            <a:ext cx="3731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title" idx="2"/>
          </p:nvPr>
        </p:nvSpPr>
        <p:spPr>
          <a:xfrm>
            <a:off x="5675995" y="176843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body" idx="1"/>
          </p:nvPr>
        </p:nvSpPr>
        <p:spPr>
          <a:xfrm>
            <a:off x="5675995" y="209446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title" idx="3"/>
          </p:nvPr>
        </p:nvSpPr>
        <p:spPr>
          <a:xfrm>
            <a:off x="5675995" y="314818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body" idx="4"/>
          </p:nvPr>
        </p:nvSpPr>
        <p:spPr>
          <a:xfrm>
            <a:off x="5675995" y="347421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61" name="Google Shape;261;p29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62" name="Google Shape;262;p29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rizontal two column 2">
  <p:cSld name="SECTION_TITLE_AND_DESCRIPTION_1">
    <p:bg>
      <p:bgPr>
        <a:solidFill>
          <a:schemeClr val="accen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30"/>
          <p:cNvGrpSpPr/>
          <p:nvPr/>
        </p:nvGrpSpPr>
        <p:grpSpPr>
          <a:xfrm>
            <a:off x="0" y="655700"/>
            <a:ext cx="9143980" cy="4282350"/>
            <a:chOff x="0" y="655700"/>
            <a:chExt cx="9143980" cy="4282350"/>
          </a:xfrm>
        </p:grpSpPr>
        <p:sp>
          <p:nvSpPr>
            <p:cNvPr id="267" name="Google Shape;267;p30"/>
            <p:cNvSpPr/>
            <p:nvPr/>
          </p:nvSpPr>
          <p:spPr>
            <a:xfrm>
              <a:off x="0" y="65570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8" name="Google Shape;268;p30"/>
            <p:cNvSpPr/>
            <p:nvPr/>
          </p:nvSpPr>
          <p:spPr>
            <a:xfrm rot="10800000" flipH="1">
              <a:off x="0" y="245405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3017990" y="65570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0" name="Google Shape;270;p30"/>
            <p:cNvSpPr/>
            <p:nvPr/>
          </p:nvSpPr>
          <p:spPr>
            <a:xfrm rot="10800000" flipH="1">
              <a:off x="3017990" y="245405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6035980" y="65570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2" name="Google Shape;272;p30"/>
            <p:cNvSpPr/>
            <p:nvPr/>
          </p:nvSpPr>
          <p:spPr>
            <a:xfrm rot="10800000" flipH="1">
              <a:off x="6035980" y="245405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73" name="Google Shape;273;p30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74" name="Google Shape;274;p30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75" name="Google Shape;275;p30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6" name="Google Shape;276;p3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7" name="Google Shape;277;p30"/>
          <p:cNvSpPr txBox="1">
            <a:spLocks noGrp="1"/>
          </p:cNvSpPr>
          <p:nvPr>
            <p:ph type="title"/>
          </p:nvPr>
        </p:nvSpPr>
        <p:spPr>
          <a:xfrm>
            <a:off x="434800" y="2593849"/>
            <a:ext cx="23256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9pPr>
          </a:lstStyle>
          <a:p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title" idx="2"/>
          </p:nvPr>
        </p:nvSpPr>
        <p:spPr>
          <a:xfrm>
            <a:off x="3410831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body" idx="1"/>
          </p:nvPr>
        </p:nvSpPr>
        <p:spPr>
          <a:xfrm>
            <a:off x="3410831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80" name="Google Shape;280;p30"/>
          <p:cNvSpPr txBox="1">
            <a:spLocks noGrp="1"/>
          </p:cNvSpPr>
          <p:nvPr>
            <p:ph type="title" idx="3"/>
          </p:nvPr>
        </p:nvSpPr>
        <p:spPr>
          <a:xfrm>
            <a:off x="6454256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body" idx="4"/>
          </p:nvPr>
        </p:nvSpPr>
        <p:spPr>
          <a:xfrm>
            <a:off x="6454256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82" name="Google Shape;282;p30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83" name="Google Shape;283;p30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84" name="Google Shape;284;p30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285" name="Google Shape;285;p30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TWO_COLUMNS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wo column 3">
  <p:cSld name="CAPTION_ONLY_1">
    <p:bg>
      <p:bgPr>
        <a:solidFill>
          <a:schemeClr val="accent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31"/>
          <p:cNvGrpSpPr/>
          <p:nvPr/>
        </p:nvGrpSpPr>
        <p:grpSpPr>
          <a:xfrm>
            <a:off x="45" y="656725"/>
            <a:ext cx="9144010" cy="4268100"/>
            <a:chOff x="45" y="656725"/>
            <a:chExt cx="9144010" cy="4268100"/>
          </a:xfrm>
        </p:grpSpPr>
        <p:sp>
          <p:nvSpPr>
            <p:cNvPr id="288" name="Google Shape;288;p31"/>
            <p:cNvSpPr/>
            <p:nvPr/>
          </p:nvSpPr>
          <p:spPr>
            <a:xfrm rot="-5400000" flipH="1">
              <a:off x="1202555" y="1549075"/>
              <a:ext cx="4268100" cy="24834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9" name="Google Shape;289;p31"/>
            <p:cNvSpPr/>
            <p:nvPr/>
          </p:nvSpPr>
          <p:spPr>
            <a:xfrm rot="5400000">
              <a:off x="-892305" y="1549075"/>
              <a:ext cx="4268100" cy="24834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0" name="Google Shape;290;p31"/>
            <p:cNvSpPr/>
            <p:nvPr/>
          </p:nvSpPr>
          <p:spPr>
            <a:xfrm rot="5400000" flipH="1">
              <a:off x="3673445" y="1549075"/>
              <a:ext cx="4268100" cy="24834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1" name="Google Shape;291;p31"/>
            <p:cNvSpPr/>
            <p:nvPr/>
          </p:nvSpPr>
          <p:spPr>
            <a:xfrm rot="-5400000">
              <a:off x="5768305" y="1549075"/>
              <a:ext cx="4268100" cy="24834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92" name="Google Shape;292;p31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93" name="Google Shape;293;p31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94" name="Google Shape;294;p31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5" name="Google Shape;295;p31"/>
          <p:cNvSpPr txBox="1">
            <a:spLocks noGrp="1"/>
          </p:cNvSpPr>
          <p:nvPr>
            <p:ph type="title"/>
          </p:nvPr>
        </p:nvSpPr>
        <p:spPr>
          <a:xfrm>
            <a:off x="420375" y="2504337"/>
            <a:ext cx="3731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1"/>
          <p:cNvSpPr txBox="1">
            <a:spLocks noGrp="1"/>
          </p:cNvSpPr>
          <p:nvPr>
            <p:ph type="title" idx="2"/>
          </p:nvPr>
        </p:nvSpPr>
        <p:spPr>
          <a:xfrm>
            <a:off x="5675995" y="176843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97" name="Google Shape;297;p31"/>
          <p:cNvSpPr txBox="1">
            <a:spLocks noGrp="1"/>
          </p:cNvSpPr>
          <p:nvPr>
            <p:ph type="body" idx="1"/>
          </p:nvPr>
        </p:nvSpPr>
        <p:spPr>
          <a:xfrm>
            <a:off x="5675995" y="209446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98" name="Google Shape;298;p31"/>
          <p:cNvSpPr txBox="1">
            <a:spLocks noGrp="1"/>
          </p:cNvSpPr>
          <p:nvPr>
            <p:ph type="title" idx="3"/>
          </p:nvPr>
        </p:nvSpPr>
        <p:spPr>
          <a:xfrm>
            <a:off x="5675995" y="314818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99" name="Google Shape;299;p31"/>
          <p:cNvSpPr txBox="1">
            <a:spLocks noGrp="1"/>
          </p:cNvSpPr>
          <p:nvPr>
            <p:ph type="body" idx="4"/>
          </p:nvPr>
        </p:nvSpPr>
        <p:spPr>
          <a:xfrm>
            <a:off x="5675995" y="347421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00" name="Google Shape;300;p31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01" name="Google Shape;301;p31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02" name="Google Shape;302;p31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03" name="Google Shape;303;p31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rizontal two column 3">
  <p:cSld name="BIG_NUMBER_2">
    <p:bg>
      <p:bgPr>
        <a:solidFill>
          <a:schemeClr val="accent3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32"/>
          <p:cNvGrpSpPr/>
          <p:nvPr/>
        </p:nvGrpSpPr>
        <p:grpSpPr>
          <a:xfrm>
            <a:off x="0" y="650025"/>
            <a:ext cx="9143966" cy="4268100"/>
            <a:chOff x="0" y="650025"/>
            <a:chExt cx="9143966" cy="4268100"/>
          </a:xfrm>
        </p:grpSpPr>
        <p:sp>
          <p:nvSpPr>
            <p:cNvPr id="306" name="Google Shape;306;p32"/>
            <p:cNvSpPr/>
            <p:nvPr/>
          </p:nvSpPr>
          <p:spPr>
            <a:xfrm>
              <a:off x="0" y="650025"/>
              <a:ext cx="3068700" cy="4268100"/>
            </a:xfrm>
            <a:prstGeom prst="plaque">
              <a:avLst>
                <a:gd name="adj" fmla="val 2136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3037633" y="650025"/>
              <a:ext cx="3068700" cy="4268100"/>
            </a:xfrm>
            <a:prstGeom prst="plaque">
              <a:avLst>
                <a:gd name="adj" fmla="val 2136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6075266" y="650025"/>
              <a:ext cx="3068700" cy="4268100"/>
            </a:xfrm>
            <a:prstGeom prst="plaque">
              <a:avLst>
                <a:gd name="adj" fmla="val 2136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309" name="Google Shape;309;p32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10" name="Google Shape;310;p32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11" name="Google Shape;311;p32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" name="Google Shape;312;p3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434800" y="2593849"/>
            <a:ext cx="23256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9pPr>
          </a:lstStyle>
          <a:p>
            <a:endParaRPr/>
          </a:p>
        </p:txBody>
      </p:sp>
      <p:sp>
        <p:nvSpPr>
          <p:cNvPr id="314" name="Google Shape;314;p32"/>
          <p:cNvSpPr txBox="1">
            <a:spLocks noGrp="1"/>
          </p:cNvSpPr>
          <p:nvPr>
            <p:ph type="title" idx="2"/>
          </p:nvPr>
        </p:nvSpPr>
        <p:spPr>
          <a:xfrm>
            <a:off x="3410831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15" name="Google Shape;315;p32"/>
          <p:cNvSpPr txBox="1">
            <a:spLocks noGrp="1"/>
          </p:cNvSpPr>
          <p:nvPr>
            <p:ph type="body" idx="1"/>
          </p:nvPr>
        </p:nvSpPr>
        <p:spPr>
          <a:xfrm>
            <a:off x="3410831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16" name="Google Shape;316;p32"/>
          <p:cNvSpPr txBox="1">
            <a:spLocks noGrp="1"/>
          </p:cNvSpPr>
          <p:nvPr>
            <p:ph type="title" idx="3"/>
          </p:nvPr>
        </p:nvSpPr>
        <p:spPr>
          <a:xfrm>
            <a:off x="6454256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17" name="Google Shape;317;p32"/>
          <p:cNvSpPr txBox="1">
            <a:spLocks noGrp="1"/>
          </p:cNvSpPr>
          <p:nvPr>
            <p:ph type="body" idx="4"/>
          </p:nvPr>
        </p:nvSpPr>
        <p:spPr>
          <a:xfrm>
            <a:off x="6454256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18" name="Google Shape;318;p32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19" name="Google Shape;319;p32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20" name="Google Shape;320;p32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21" name="Google Shape;321;p32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points 2">
  <p:cSld name="BIG_NUMBER_1_2">
    <p:bg>
      <p:bgPr>
        <a:solidFill>
          <a:schemeClr val="dk2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33"/>
          <p:cNvGrpSpPr/>
          <p:nvPr/>
        </p:nvGrpSpPr>
        <p:grpSpPr>
          <a:xfrm>
            <a:off x="0" y="1477575"/>
            <a:ext cx="9145300" cy="3447050"/>
            <a:chOff x="0" y="1477575"/>
            <a:chExt cx="9145300" cy="3447050"/>
          </a:xfrm>
        </p:grpSpPr>
        <p:sp>
          <p:nvSpPr>
            <p:cNvPr id="324" name="Google Shape;324;p33"/>
            <p:cNvSpPr/>
            <p:nvPr/>
          </p:nvSpPr>
          <p:spPr>
            <a:xfrm>
              <a:off x="0" y="3195412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0" y="1477575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6097300" y="3195412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6097300" y="1477575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3"/>
            <p:cNvSpPr/>
            <p:nvPr/>
          </p:nvSpPr>
          <p:spPr>
            <a:xfrm>
              <a:off x="3048000" y="3195412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3048000" y="1477575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33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31" name="Google Shape;331;p33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32" name="Google Shape;332;p33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3" name="Google Shape;333;p33"/>
          <p:cNvSpPr txBox="1">
            <a:spLocks noGrp="1"/>
          </p:cNvSpPr>
          <p:nvPr>
            <p:ph type="title"/>
          </p:nvPr>
        </p:nvSpPr>
        <p:spPr>
          <a:xfrm>
            <a:off x="437250" y="768288"/>
            <a:ext cx="8269500" cy="3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9pPr>
          </a:lstStyle>
          <a:p>
            <a:endParaRPr/>
          </a:p>
        </p:txBody>
      </p:sp>
      <p:sp>
        <p:nvSpPr>
          <p:cNvPr id="334" name="Google Shape;334;p33"/>
          <p:cNvSpPr txBox="1">
            <a:spLocks noGrp="1"/>
          </p:cNvSpPr>
          <p:nvPr>
            <p:ph type="title" idx="2"/>
          </p:nvPr>
        </p:nvSpPr>
        <p:spPr>
          <a:xfrm>
            <a:off x="3409838" y="202647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35" name="Google Shape;335;p33"/>
          <p:cNvSpPr txBox="1">
            <a:spLocks noGrp="1"/>
          </p:cNvSpPr>
          <p:nvPr>
            <p:ph type="body" idx="1"/>
          </p:nvPr>
        </p:nvSpPr>
        <p:spPr>
          <a:xfrm>
            <a:off x="3409838" y="235250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36" name="Google Shape;336;p33"/>
          <p:cNvSpPr txBox="1">
            <a:spLocks noGrp="1"/>
          </p:cNvSpPr>
          <p:nvPr>
            <p:ph type="title" idx="3"/>
          </p:nvPr>
        </p:nvSpPr>
        <p:spPr>
          <a:xfrm>
            <a:off x="362475" y="202647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37" name="Google Shape;337;p33"/>
          <p:cNvSpPr txBox="1">
            <a:spLocks noGrp="1"/>
          </p:cNvSpPr>
          <p:nvPr>
            <p:ph type="body" idx="4"/>
          </p:nvPr>
        </p:nvSpPr>
        <p:spPr>
          <a:xfrm>
            <a:off x="362475" y="235250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38" name="Google Shape;338;p33"/>
          <p:cNvSpPr txBox="1">
            <a:spLocks noGrp="1"/>
          </p:cNvSpPr>
          <p:nvPr>
            <p:ph type="title" idx="5"/>
          </p:nvPr>
        </p:nvSpPr>
        <p:spPr>
          <a:xfrm>
            <a:off x="6457200" y="202647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39" name="Google Shape;339;p33"/>
          <p:cNvSpPr txBox="1">
            <a:spLocks noGrp="1"/>
          </p:cNvSpPr>
          <p:nvPr>
            <p:ph type="body" idx="6"/>
          </p:nvPr>
        </p:nvSpPr>
        <p:spPr>
          <a:xfrm>
            <a:off x="6457200" y="235250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40" name="Google Shape;340;p33"/>
          <p:cNvSpPr txBox="1">
            <a:spLocks noGrp="1"/>
          </p:cNvSpPr>
          <p:nvPr>
            <p:ph type="title" idx="7"/>
          </p:nvPr>
        </p:nvSpPr>
        <p:spPr>
          <a:xfrm>
            <a:off x="362475" y="371102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41" name="Google Shape;341;p33"/>
          <p:cNvSpPr txBox="1">
            <a:spLocks noGrp="1"/>
          </p:cNvSpPr>
          <p:nvPr>
            <p:ph type="body" idx="8"/>
          </p:nvPr>
        </p:nvSpPr>
        <p:spPr>
          <a:xfrm>
            <a:off x="362475" y="403705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42" name="Google Shape;342;p33"/>
          <p:cNvSpPr txBox="1">
            <a:spLocks noGrp="1"/>
          </p:cNvSpPr>
          <p:nvPr>
            <p:ph type="title" idx="9"/>
          </p:nvPr>
        </p:nvSpPr>
        <p:spPr>
          <a:xfrm>
            <a:off x="3409200" y="371102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43" name="Google Shape;343;p33"/>
          <p:cNvSpPr txBox="1">
            <a:spLocks noGrp="1"/>
          </p:cNvSpPr>
          <p:nvPr>
            <p:ph type="body" idx="13"/>
          </p:nvPr>
        </p:nvSpPr>
        <p:spPr>
          <a:xfrm>
            <a:off x="3409200" y="403705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title" idx="14"/>
          </p:nvPr>
        </p:nvSpPr>
        <p:spPr>
          <a:xfrm>
            <a:off x="6381150" y="371102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45" name="Google Shape;345;p33"/>
          <p:cNvSpPr txBox="1">
            <a:spLocks noGrp="1"/>
          </p:cNvSpPr>
          <p:nvPr>
            <p:ph type="body" idx="15"/>
          </p:nvPr>
        </p:nvSpPr>
        <p:spPr>
          <a:xfrm>
            <a:off x="6381150" y="403705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46" name="Google Shape;346;p33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47" name="Google Shape;347;p33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48" name="Google Shape;348;p33"/>
          <p:cNvSpPr txBox="1">
            <a:spLocks noGrp="1"/>
          </p:cNvSpPr>
          <p:nvPr>
            <p:ph type="subTitle" idx="16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49" name="Google Shape;349;p33"/>
          <p:cNvSpPr txBox="1">
            <a:spLocks noGrp="1"/>
          </p:cNvSpPr>
          <p:nvPr>
            <p:ph type="subTitle" idx="17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_NUMBER_1_1">
    <p:bg>
      <p:bgPr>
        <a:solidFill>
          <a:schemeClr val="lt2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4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52" name="Google Shape;352;p34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53" name="Google Shape;353;p34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4" name="Google Shape;354;p34"/>
          <p:cNvSpPr/>
          <p:nvPr/>
        </p:nvSpPr>
        <p:spPr>
          <a:xfrm>
            <a:off x="-150" y="656513"/>
            <a:ext cx="9144300" cy="42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55" name="Google Shape;355;p34"/>
          <p:cNvSpPr txBox="1">
            <a:spLocks noGrp="1"/>
          </p:cNvSpPr>
          <p:nvPr>
            <p:ph type="ctrTitle"/>
          </p:nvPr>
        </p:nvSpPr>
        <p:spPr>
          <a:xfrm>
            <a:off x="1313250" y="2109413"/>
            <a:ext cx="65175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56" name="Google Shape;356;p34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57" name="Google Shape;357;p34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2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iz 1">
  <p:cSld name="BIG_NUMBER_1_1_1_1">
    <p:bg>
      <p:bgPr>
        <a:solidFill>
          <a:schemeClr val="accent2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5"/>
          <p:cNvGrpSpPr/>
          <p:nvPr/>
        </p:nvGrpSpPr>
        <p:grpSpPr>
          <a:xfrm>
            <a:off x="-968" y="656650"/>
            <a:ext cx="9145937" cy="4268100"/>
            <a:chOff x="1666" y="656650"/>
            <a:chExt cx="9144108" cy="4268100"/>
          </a:xfrm>
        </p:grpSpPr>
        <p:sp>
          <p:nvSpPr>
            <p:cNvPr id="362" name="Google Shape;362;p35"/>
            <p:cNvSpPr/>
            <p:nvPr/>
          </p:nvSpPr>
          <p:spPr>
            <a:xfrm>
              <a:off x="1666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1808746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3615827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5422907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7229974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367" name="Google Shape;367;p35"/>
          <p:cNvSpPr txBox="1">
            <a:spLocks noGrp="1"/>
          </p:cNvSpPr>
          <p:nvPr>
            <p:ph type="body" idx="1"/>
          </p:nvPr>
        </p:nvSpPr>
        <p:spPr>
          <a:xfrm>
            <a:off x="35137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68" name="Google Shape;368;p35"/>
          <p:cNvSpPr txBox="1">
            <a:spLocks noGrp="1"/>
          </p:cNvSpPr>
          <p:nvPr>
            <p:ph type="body" idx="2"/>
          </p:nvPr>
        </p:nvSpPr>
        <p:spPr>
          <a:xfrm>
            <a:off x="35137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69" name="Google Shape;369;p35"/>
          <p:cNvSpPr txBox="1">
            <a:spLocks noGrp="1"/>
          </p:cNvSpPr>
          <p:nvPr>
            <p:ph type="body" idx="3"/>
          </p:nvPr>
        </p:nvSpPr>
        <p:spPr>
          <a:xfrm>
            <a:off x="932400" y="2487400"/>
            <a:ext cx="72792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5"/>
          <p:cNvSpPr txBox="1">
            <a:spLocks noGrp="1"/>
          </p:cNvSpPr>
          <p:nvPr>
            <p:ph type="body" idx="4"/>
          </p:nvPr>
        </p:nvSpPr>
        <p:spPr>
          <a:xfrm>
            <a:off x="60951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71" name="Google Shape;371;p35"/>
          <p:cNvSpPr txBox="1">
            <a:spLocks noGrp="1"/>
          </p:cNvSpPr>
          <p:nvPr>
            <p:ph type="body" idx="5"/>
          </p:nvPr>
        </p:nvSpPr>
        <p:spPr>
          <a:xfrm>
            <a:off x="60951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72" name="Google Shape;372;p35"/>
          <p:cNvSpPr txBox="1">
            <a:spLocks noGrp="1"/>
          </p:cNvSpPr>
          <p:nvPr>
            <p:ph type="title"/>
          </p:nvPr>
        </p:nvSpPr>
        <p:spPr>
          <a:xfrm>
            <a:off x="932400" y="1634950"/>
            <a:ext cx="72792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35"/>
          <p:cNvSpPr txBox="1">
            <a:spLocks noGrp="1"/>
          </p:cNvSpPr>
          <p:nvPr>
            <p:ph type="body" idx="6"/>
          </p:nvPr>
        </p:nvSpPr>
        <p:spPr>
          <a:xfrm>
            <a:off x="9324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74" name="Google Shape;374;p35"/>
          <p:cNvSpPr txBox="1">
            <a:spLocks noGrp="1"/>
          </p:cNvSpPr>
          <p:nvPr>
            <p:ph type="body" idx="7"/>
          </p:nvPr>
        </p:nvSpPr>
        <p:spPr>
          <a:xfrm>
            <a:off x="9324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75" name="Google Shape;375;p35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76" name="Google Shape;376;p35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7" name="Google Shape;377;p35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78" name="Google Shape;378;p35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cxnSp>
        <p:nvCxnSpPr>
          <p:cNvPr id="379" name="Google Shape;379;p35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0" name="Google Shape;380;p35"/>
          <p:cNvSpPr txBox="1">
            <a:spLocks noGrp="1"/>
          </p:cNvSpPr>
          <p:nvPr>
            <p:ph type="subTitle" idx="8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81" name="Google Shape;381;p35"/>
          <p:cNvSpPr txBox="1">
            <a:spLocks noGrp="1"/>
          </p:cNvSpPr>
          <p:nvPr>
            <p:ph type="subTitle" idx="9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iz 1, response">
  <p:cSld name="BIG_NUMBER_1_1_1_1_1">
    <p:bg>
      <p:bgPr>
        <a:solidFill>
          <a:schemeClr val="accent3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36"/>
          <p:cNvGrpSpPr/>
          <p:nvPr/>
        </p:nvGrpSpPr>
        <p:grpSpPr>
          <a:xfrm>
            <a:off x="-968" y="656650"/>
            <a:ext cx="9145937" cy="4268100"/>
            <a:chOff x="1666" y="656650"/>
            <a:chExt cx="9144108" cy="4268100"/>
          </a:xfrm>
        </p:grpSpPr>
        <p:sp>
          <p:nvSpPr>
            <p:cNvPr id="384" name="Google Shape;384;p36"/>
            <p:cNvSpPr/>
            <p:nvPr/>
          </p:nvSpPr>
          <p:spPr>
            <a:xfrm>
              <a:off x="1666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5" name="Google Shape;385;p36"/>
            <p:cNvSpPr/>
            <p:nvPr/>
          </p:nvSpPr>
          <p:spPr>
            <a:xfrm>
              <a:off x="1808746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6" name="Google Shape;386;p36"/>
            <p:cNvSpPr/>
            <p:nvPr/>
          </p:nvSpPr>
          <p:spPr>
            <a:xfrm>
              <a:off x="3615827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>
              <a:off x="5422907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>
              <a:off x="7229974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389" name="Google Shape;389;p36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90" name="Google Shape;390;p36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91" name="Google Shape;391;p36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2" name="Google Shape;392;p36"/>
          <p:cNvSpPr txBox="1">
            <a:spLocks noGrp="1"/>
          </p:cNvSpPr>
          <p:nvPr>
            <p:ph type="ctrTitle"/>
          </p:nvPr>
        </p:nvSpPr>
        <p:spPr>
          <a:xfrm>
            <a:off x="1313250" y="2109413"/>
            <a:ext cx="65175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93" name="Google Shape;393;p36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94" name="Google Shape;394;p36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95" name="Google Shape;395;p36"/>
          <p:cNvSpPr txBox="1">
            <a:spLocks noGrp="1"/>
          </p:cNvSpPr>
          <p:nvPr>
            <p:ph type="subTitle" idx="1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96" name="Google Shape;396;p36"/>
          <p:cNvSpPr txBox="1">
            <a:spLocks noGrp="1"/>
          </p:cNvSpPr>
          <p:nvPr>
            <p:ph type="subTitle" idx="2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iz 2">
  <p:cSld name="BIG_NUMBER_1_1_1_1_2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7"/>
          <p:cNvGrpSpPr/>
          <p:nvPr/>
        </p:nvGrpSpPr>
        <p:grpSpPr>
          <a:xfrm>
            <a:off x="-25" y="656526"/>
            <a:ext cx="9143972" cy="4268100"/>
            <a:chOff x="-25" y="656526"/>
            <a:chExt cx="9143972" cy="4268100"/>
          </a:xfrm>
        </p:grpSpPr>
        <p:sp>
          <p:nvSpPr>
            <p:cNvPr id="399" name="Google Shape;399;p37"/>
            <p:cNvSpPr/>
            <p:nvPr/>
          </p:nvSpPr>
          <p:spPr>
            <a:xfrm rot="-5400000">
              <a:off x="-110875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400" name="Google Shape;400;p37"/>
            <p:cNvSpPr/>
            <p:nvPr/>
          </p:nvSpPr>
          <p:spPr>
            <a:xfrm rot="-5400000">
              <a:off x="2437854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401" name="Google Shape;401;p37"/>
            <p:cNvSpPr/>
            <p:nvPr/>
          </p:nvSpPr>
          <p:spPr>
            <a:xfrm rot="-5400000">
              <a:off x="4986697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</p:grpSp>
      <p:sp>
        <p:nvSpPr>
          <p:cNvPr id="402" name="Google Shape;402;p37"/>
          <p:cNvSpPr txBox="1">
            <a:spLocks noGrp="1"/>
          </p:cNvSpPr>
          <p:nvPr>
            <p:ph type="body" idx="1"/>
          </p:nvPr>
        </p:nvSpPr>
        <p:spPr>
          <a:xfrm>
            <a:off x="932400" y="2487400"/>
            <a:ext cx="72792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37"/>
          <p:cNvSpPr txBox="1">
            <a:spLocks noGrp="1"/>
          </p:cNvSpPr>
          <p:nvPr>
            <p:ph type="title"/>
          </p:nvPr>
        </p:nvSpPr>
        <p:spPr>
          <a:xfrm>
            <a:off x="932400" y="1634950"/>
            <a:ext cx="72792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37"/>
          <p:cNvSpPr txBox="1">
            <a:spLocks noGrp="1"/>
          </p:cNvSpPr>
          <p:nvPr>
            <p:ph type="body" idx="2"/>
          </p:nvPr>
        </p:nvSpPr>
        <p:spPr>
          <a:xfrm>
            <a:off x="9324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05" name="Google Shape;405;p37"/>
          <p:cNvSpPr txBox="1">
            <a:spLocks noGrp="1"/>
          </p:cNvSpPr>
          <p:nvPr>
            <p:ph type="body" idx="3"/>
          </p:nvPr>
        </p:nvSpPr>
        <p:spPr>
          <a:xfrm>
            <a:off x="9324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06" name="Google Shape;406;p37"/>
          <p:cNvSpPr txBox="1">
            <a:spLocks noGrp="1"/>
          </p:cNvSpPr>
          <p:nvPr>
            <p:ph type="body" idx="4"/>
          </p:nvPr>
        </p:nvSpPr>
        <p:spPr>
          <a:xfrm>
            <a:off x="35137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07" name="Google Shape;407;p37"/>
          <p:cNvSpPr txBox="1">
            <a:spLocks noGrp="1"/>
          </p:cNvSpPr>
          <p:nvPr>
            <p:ph type="body" idx="5"/>
          </p:nvPr>
        </p:nvSpPr>
        <p:spPr>
          <a:xfrm>
            <a:off x="35137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08" name="Google Shape;408;p37"/>
          <p:cNvSpPr txBox="1">
            <a:spLocks noGrp="1"/>
          </p:cNvSpPr>
          <p:nvPr>
            <p:ph type="body" idx="6"/>
          </p:nvPr>
        </p:nvSpPr>
        <p:spPr>
          <a:xfrm>
            <a:off x="60951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09" name="Google Shape;409;p37"/>
          <p:cNvSpPr txBox="1">
            <a:spLocks noGrp="1"/>
          </p:cNvSpPr>
          <p:nvPr>
            <p:ph type="body" idx="7"/>
          </p:nvPr>
        </p:nvSpPr>
        <p:spPr>
          <a:xfrm>
            <a:off x="60951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10" name="Google Shape;410;p37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11" name="Google Shape;411;p37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2" name="Google Shape;412;p37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13" name="Google Shape;413;p37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cxnSp>
        <p:nvCxnSpPr>
          <p:cNvPr id="414" name="Google Shape;414;p37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5" name="Google Shape;415;p37"/>
          <p:cNvSpPr txBox="1">
            <a:spLocks noGrp="1"/>
          </p:cNvSpPr>
          <p:nvPr>
            <p:ph type="subTitle" idx="8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416" name="Google Shape;416;p37"/>
          <p:cNvSpPr txBox="1">
            <a:spLocks noGrp="1"/>
          </p:cNvSpPr>
          <p:nvPr>
            <p:ph type="subTitle" idx="9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iz 2, response">
  <p:cSld name="BIG_NUMBER_1_1_1_1_1_2">
    <p:bg>
      <p:bgPr>
        <a:solidFill>
          <a:schemeClr val="accent3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oogle Shape;418;p38"/>
          <p:cNvGrpSpPr/>
          <p:nvPr/>
        </p:nvGrpSpPr>
        <p:grpSpPr>
          <a:xfrm>
            <a:off x="-25" y="656526"/>
            <a:ext cx="9143972" cy="4268100"/>
            <a:chOff x="-25" y="656526"/>
            <a:chExt cx="9143972" cy="4268100"/>
          </a:xfrm>
        </p:grpSpPr>
        <p:sp>
          <p:nvSpPr>
            <p:cNvPr id="419" name="Google Shape;419;p38"/>
            <p:cNvSpPr/>
            <p:nvPr/>
          </p:nvSpPr>
          <p:spPr>
            <a:xfrm rot="-5400000">
              <a:off x="-110875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 rot="-5400000">
              <a:off x="2437854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 rot="-5400000">
              <a:off x="4986697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</p:grpSp>
      <p:sp>
        <p:nvSpPr>
          <p:cNvPr id="422" name="Google Shape;422;p38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23" name="Google Shape;423;p38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24" name="Google Shape;424;p38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5" name="Google Shape;425;p38"/>
          <p:cNvSpPr txBox="1">
            <a:spLocks noGrp="1"/>
          </p:cNvSpPr>
          <p:nvPr>
            <p:ph type="ctrTitle"/>
          </p:nvPr>
        </p:nvSpPr>
        <p:spPr>
          <a:xfrm>
            <a:off x="1313250" y="2109413"/>
            <a:ext cx="65175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426" name="Google Shape;426;p38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27" name="Google Shape;427;p38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28" name="Google Shape;428;p38"/>
          <p:cNvSpPr txBox="1">
            <a:spLocks noGrp="1"/>
          </p:cNvSpPr>
          <p:nvPr>
            <p:ph type="subTitle" idx="1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429" name="Google Shape;429;p38"/>
          <p:cNvSpPr txBox="1">
            <a:spLocks noGrp="1"/>
          </p:cNvSpPr>
          <p:nvPr>
            <p:ph type="subTitle" idx="2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blank" type="blank">
  <p:cSld name="BLANK">
    <p:bg>
      <p:bgPr>
        <a:solidFill>
          <a:schemeClr val="dk2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9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32" name="Google Shape;432;p39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33" name="Google Shape;433;p39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4" name="Google Shape;434;p39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35" name="Google Shape;435;p39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36" name="Google Shape;436;p39"/>
          <p:cNvSpPr txBox="1">
            <a:spLocks noGrp="1"/>
          </p:cNvSpPr>
          <p:nvPr>
            <p:ph type="subTitle" idx="1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437" name="Google Shape;437;p39"/>
          <p:cNvSpPr txBox="1">
            <a:spLocks noGrp="1"/>
          </p:cNvSpPr>
          <p:nvPr>
            <p:ph type="subTitle" idx="2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_1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_1_3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32400" y="2949400"/>
            <a:ext cx="72792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932400" y="1881350"/>
            <a:ext cx="727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22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Focus Group Reports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p23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23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26" name="Google Shape;1826;p234" title="Screen Shot 2025-04-02 at 1.12.4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375" y="0"/>
            <a:ext cx="9243576" cy="519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23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23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3" name="Google Shape;1833;p235" title="Screen Shot 2025-04-02 at 1.13.1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4775" y="0"/>
            <a:ext cx="9238776" cy="518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23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23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40" name="Google Shape;1840;p236" title="Screen Shot 2025-04-02 at 1.14.0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92576" cy="517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23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23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47" name="Google Shape;1847;p237" title="Screen Shot 2025-04-02 at 1.18.5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59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p23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23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4" name="Google Shape;1854;p238" title="Screen Shot 2025-04-02 at 1.19.3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300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23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23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1" name="Google Shape;1861;p239" title="Screen Shot 2025-03-27 at 9.36.0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69174" cy="518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24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24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8" name="Google Shape;1868;p240" title="Screen Shot 2025-03-27 at 9.36.2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500" y="0"/>
            <a:ext cx="9217225" cy="518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24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24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5" name="Google Shape;1875;p241" title="Screen Shot 2025-03-27 at 9.36.4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400" y="0"/>
            <a:ext cx="9241400" cy="519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p24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24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82" name="Google Shape;1882;p242" title="Screen Shot 2025-03-27 at 9.37.1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75"/>
            <a:ext cx="9238524" cy="518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p24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24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89" name="Google Shape;1889;p243" title="Screen Shot 2025-03-27 at 9.37.48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00"/>
            <a:ext cx="9252650" cy="519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p22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22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0" name="Google Shape;1770;p226" title="Screen Shot 2025-04-02 at 12.38.1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p24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5" name="Google Shape;1895;p24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6" name="Google Shape;1896;p244" title="Screen Shot 2025-03-27 at 9.38.09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21200" cy="51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24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24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03" name="Google Shape;1903;p245" title="Screen Shot 2025-03-27 at 9.38.39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75"/>
            <a:ext cx="9253524" cy="519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p24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24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0" name="Google Shape;1910;p246" title="Screen Shot 2025-03-27 at 9.39.0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" y="0"/>
            <a:ext cx="9215024" cy="518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p24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24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7" name="Google Shape;1917;p247" title="180 2026 theme slide v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22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22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7" name="Google Shape;1777;p227" title="Screen Shot 2025-04-02 at 12.38.33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975" y="0"/>
            <a:ext cx="9249024" cy="521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22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22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4" name="Google Shape;1784;p228" title="Screen Shot 2025-04-02 at 12.39.0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5500" y="2075"/>
            <a:ext cx="9229501" cy="518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p22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22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1" name="Google Shape;1791;p229" title="Screen Shot 2025-04-02 at 12.39.4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150" y="0"/>
            <a:ext cx="9200450" cy="518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23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23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8" name="Google Shape;1798;p230" title="Screen Shot 2025-04-02 at 12.52.5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2250" y="-20087"/>
            <a:ext cx="9236249" cy="518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23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23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5" name="Google Shape;1805;p231" title="Screen Shot 2025-04-02 at 12.53.2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5125" y="-33750"/>
            <a:ext cx="9299124" cy="522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p23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23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2" name="Google Shape;1812;p232" title="Screen Shot 2025-04-02 at 1.11.1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52751" cy="519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23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23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9" name="Google Shape;1819;p233" title="Screen Shot 2025-04-02 at 1.12.0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7625"/>
            <a:ext cx="9274850" cy="521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sson 2">
  <a:themeElements>
    <a:clrScheme name="Simple Light">
      <a:dk1>
        <a:srgbClr val="000000"/>
      </a:dk1>
      <a:lt1>
        <a:srgbClr val="F4F3F0"/>
      </a:lt1>
      <a:dk2>
        <a:srgbClr val="FFC700"/>
      </a:dk2>
      <a:lt2>
        <a:srgbClr val="0EAA57"/>
      </a:lt2>
      <a:accent1>
        <a:srgbClr val="349EEA"/>
      </a:accent1>
      <a:accent2>
        <a:srgbClr val="C6B9FF"/>
      </a:accent2>
      <a:accent3>
        <a:srgbClr val="F66F6F"/>
      </a:accent3>
      <a:accent4>
        <a:srgbClr val="8E7CC3"/>
      </a:accent4>
      <a:accent5>
        <a:srgbClr val="FFE599"/>
      </a:accent5>
      <a:accent6>
        <a:srgbClr val="A4C2F4"/>
      </a:accent6>
      <a:hlink>
        <a:srgbClr val="FFC7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Macintosh PowerPoint</Application>
  <PresentationFormat>On-screen Show (16:9)</PresentationFormat>
  <Paragraphs>1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Figtree ExtraBold</vt:lpstr>
      <vt:lpstr>Figtree</vt:lpstr>
      <vt:lpstr>Arial</vt:lpstr>
      <vt:lpstr>Figtree SemiBold</vt:lpstr>
      <vt:lpstr>Lesson 2</vt:lpstr>
      <vt:lpstr>Focus Group Reports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Focus Group Reports</dc:title>
  <cp:lastModifiedBy>Kara Shepard</cp:lastModifiedBy>
  <cp:revision>1</cp:revision>
  <dcterms:modified xsi:type="dcterms:W3CDTF">2025-04-02T19:25:39Z</dcterms:modified>
</cp:coreProperties>
</file>