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</p:sldMasterIdLst>
  <p:notesMasterIdLst>
    <p:notesMasterId r:id="rId9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</p:sldIdLst>
  <p:sldSz cx="9144000" cy="5143500" type="screen16x9"/>
  <p:notesSz cx="6858000" cy="9144000"/>
  <p:embeddedFontLst>
    <p:embeddedFont>
      <p:font typeface="Figtree" pitchFamily="2" charset="0"/>
      <p:regular r:id="rId94"/>
      <p:bold r:id="rId95"/>
      <p:italic r:id="rId96"/>
      <p:boldItalic r:id="rId97"/>
    </p:embeddedFont>
    <p:embeddedFont>
      <p:font typeface="Figtree ExtraBold" pitchFamily="2" charset="0"/>
      <p:bold r:id="rId98"/>
      <p:italic r:id="rId99"/>
      <p:boldItalic r:id="rId100"/>
    </p:embeddedFont>
    <p:embeddedFont>
      <p:font typeface="Figtree SemiBold" pitchFamily="2" charset="0"/>
      <p:regular r:id="rId101"/>
      <p:bold r:id="rId102"/>
      <p:italic r:id="rId103"/>
      <p:boldItalic r:id="rId10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161" d="100"/>
          <a:sy n="161" d="100"/>
        </p:scale>
        <p:origin x="784" y="20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theme" Target="theme/theme1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font" Target="fonts/font9.fntdata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font" Target="fonts/font2.fntdata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font" Target="fonts/font10.fntdata"/><Relationship Id="rId108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font" Target="fonts/font1.fntdata"/><Relationship Id="rId99" Type="http://schemas.openxmlformats.org/officeDocument/2006/relationships/font" Target="fonts/font6.fntdata"/><Relationship Id="rId10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font" Target="fonts/font4.fntdata"/><Relationship Id="rId104" Type="http://schemas.openxmlformats.org/officeDocument/2006/relationships/font" Target="fonts/font11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font" Target="fonts/font7.fntdata"/><Relationship Id="rId105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notesMaster" Target="notesMasters/notesMaster1.xml"/><Relationship Id="rId98" Type="http://schemas.openxmlformats.org/officeDocument/2006/relationships/font" Target="fonts/font5.fntdata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33ecf1a1d4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33ecf1a1d4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33e57ff2591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1" name="Google Shape;501;g33e57ff2591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33e57ff2591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8" name="Google Shape;508;g33e57ff2591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33e57ff2591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5" name="Google Shape;515;g33e57ff2591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33e57ff2591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33e57ff2591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33e57ff2591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9" name="Google Shape;529;g33e57ff2591_0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33e57ff2591_0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6" name="Google Shape;536;g33e57ff2591_0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g33e57ff2591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3" name="Google Shape;543;g33e57ff2591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33e57ff2591_0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0" name="Google Shape;550;g33e57ff2591_0_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33e57ff2591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7" name="Google Shape;557;g33e57ff2591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g33e57ff2591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4" name="Google Shape;564;g33e57ff2591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33e57ff2591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33e57ff2591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33e57ff2591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1" name="Google Shape;571;g33e57ff2591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g33e57ff2591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8" name="Google Shape;578;g33e57ff2591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g33e57ff2591_0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5" name="Google Shape;585;g33e57ff2591_0_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33e57ff2591_0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" name="Google Shape;592;g33e57ff2591_0_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33e57ff2591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33e57ff2591_0_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g33e57ff2591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6" name="Google Shape;606;g33e57ff2591_0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g33ecf1a1d4d_0_4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3" name="Google Shape;613;g33ecf1a1d4d_0_4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g33ecf1a1d4d_0_5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0" name="Google Shape;620;g33ecf1a1d4d_0_5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g33ecf1a1d4d_0_5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8" name="Google Shape;628;g33ecf1a1d4d_0_5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g33ecf1a1d4d_0_5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6" name="Google Shape;636;g33ecf1a1d4d_0_5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33e57ff2591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" name="Google Shape;452;g33e57ff2591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g33ecf1a1d4d_0_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4" name="Google Shape;644;g33ecf1a1d4d_0_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g33ecf1a1d4d_0_6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2" name="Google Shape;652;g33ecf1a1d4d_0_6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g33ecf1a1d4d_0_6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0" name="Google Shape;660;g33ecf1a1d4d_0_6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g33ecf1a1d4d_0_7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8" name="Google Shape;668;g33ecf1a1d4d_0_7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g33ecf1a1d4d_0_7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6" name="Google Shape;676;g33ecf1a1d4d_0_7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g33ecf1a1d4d_0_7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4" name="Google Shape;684;g33ecf1a1d4d_0_7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g33ecf1a1d4d_0_7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2" name="Google Shape;692;g33ecf1a1d4d_0_7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g33ecf1a1d4d_0_7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0" name="Google Shape;700;g33ecf1a1d4d_0_7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g33ecf1a1d4d_0_7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8" name="Google Shape;708;g33ecf1a1d4d_0_7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g33ecf1a1d4d_0_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6" name="Google Shape;716;g33ecf1a1d4d_0_7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33e57ff2591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Google Shape;459;g33e57ff2591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33ecf1a1d4d_0_7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33ecf1a1d4d_0_7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33ecf1a1d4d_0_6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2" name="Google Shape;732;g33ecf1a1d4d_0_6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g33ecf1a1d4d_0_6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0" name="Google Shape;740;g33ecf1a1d4d_0_6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33ecf1a1d4d_0_6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33ecf1a1d4d_0_6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g33ecf1a1d4d_0_6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6" name="Google Shape;756;g33ecf1a1d4d_0_6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g33ecf1a1d4d_0_6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4" name="Google Shape;764;g33ecf1a1d4d_0_6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g33ecf1a1d4d_0_6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2" name="Google Shape;772;g33ecf1a1d4d_0_6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g33ecf1a1d4d_0_6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0" name="Google Shape;780;g33ecf1a1d4d_0_6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g33ecf1a1d4d_0_6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8" name="Google Shape;788;g33ecf1a1d4d_0_6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g33ecf1a1d4d_0_6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6" name="Google Shape;796;g33ecf1a1d4d_0_6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33e57ff2591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33e57ff2591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g33ecf1a1d4d_0_6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4" name="Google Shape;804;g33ecf1a1d4d_0_6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g33ecf1a1d4d_0_6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2" name="Google Shape;812;g33ecf1a1d4d_0_6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g33ecf1a1d4d_0_6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0" name="Google Shape;820;g33ecf1a1d4d_0_6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g33ecf1a1d4d_0_6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8" name="Google Shape;828;g33ecf1a1d4d_0_6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g33ecf1a1d4d_0_6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6" name="Google Shape;836;g33ecf1a1d4d_0_6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g33ecf1a1d4d_0_6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4" name="Google Shape;844;g33ecf1a1d4d_0_6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g33ecf1a1d4d_0_6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2" name="Google Shape;852;g33ecf1a1d4d_0_6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g33ecf1a1d4d_0_5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0" name="Google Shape;860;g33ecf1a1d4d_0_5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g33ecf1a1d4d_0_5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8" name="Google Shape;868;g33ecf1a1d4d_0_5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g33ecf1a1d4d_0_5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6" name="Google Shape;876;g33ecf1a1d4d_0_5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33e57ff2591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" name="Google Shape;473;g33e57ff2591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g33ecf1a1d4d_0_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4" name="Google Shape;884;g33ecf1a1d4d_0_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g33ecf1a1d4d_0_4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2" name="Google Shape;892;g33ecf1a1d4d_0_4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g33ecf1a1d4d_0_4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9" name="Google Shape;899;g33ecf1a1d4d_0_4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 Slides</a:t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g33ecf1a1d4d_0_4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6" name="Google Shape;906;g33ecf1a1d4d_0_4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Google Shape;912;g33b23d9fa98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3" name="Google Shape;913;g33b23d9fa98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919;g33b23d9fa98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0" name="Google Shape;920;g33b23d9fa98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g33b23d9fa98_1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7" name="Google Shape;927;g33b23d9fa98_1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Google Shape;933;g33b23d9fa98_1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4" name="Google Shape;934;g33b23d9fa98_1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g33b23d9fa98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1" name="Google Shape;941;g33b23d9fa98_1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g33b23d9fa98_1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8" name="Google Shape;948;g33b23d9fa98_1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33e57ff2591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g33e57ff2591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g33b23d9fa98_1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5" name="Google Shape;955;g33b23d9fa98_1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Google Shape;961;g33b23d9fa98_1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2" name="Google Shape;962;g33b23d9fa98_1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g33b23d9fa98_1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9" name="Google Shape;969;g33b23d9fa98_1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g33b23d9fa98_1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6" name="Google Shape;976;g33b23d9fa98_1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Google Shape;982;g33b23d9fa98_1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3" name="Google Shape;983;g33b23d9fa98_1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Google Shape;989;g33b23d9fa98_1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0" name="Google Shape;990;g33b23d9fa98_1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Google Shape;996;g33b23d9fa98_1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7" name="Google Shape;997;g33b23d9fa98_1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g33b23d9fa98_1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4" name="Google Shape;1004;g33b23d9fa98_1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Google Shape;1010;g33ecf1a1d4d_0_4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1" name="Google Shape;1011;g33ecf1a1d4d_0_4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Zoom</a:t>
            </a: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g34357e5955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8" name="Google Shape;1018;g34357e5955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33e57ff2591_0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7" name="Google Shape;487;g33e57ff2591_0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Google Shape;1024;g34357e5955d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5" name="Google Shape;1025;g34357e5955d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Google Shape;1031;g34357e5955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2" name="Google Shape;1032;g34357e5955d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Google Shape;1038;g34357e5955d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9" name="Google Shape;1039;g34357e5955d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Google Shape;1045;g34357e5955d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6" name="Google Shape;1046;g34357e5955d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Google Shape;1052;g34357e5955d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3" name="Google Shape;1053;g34357e5955d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Google Shape;1059;g34357e5955d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0" name="Google Shape;1060;g34357e5955d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6" name="Google Shape;1066;g34357e5955d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7" name="Google Shape;1067;g34357e5955d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Google Shape;1073;g34357e5955d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4" name="Google Shape;1074;g34357e5955d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" name="Google Shape;1080;g34357e5955d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1" name="Google Shape;1081;g34357e5955d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" name="Google Shape;1087;g34357e5955d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8" name="Google Shape;1088;g34357e5955d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33e57ff2591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" name="Google Shape;494;g33e57ff2591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Google Shape;1094;g34357e5955d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5" name="Google Shape;1095;g34357e5955d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Google Shape;1101;g33ecf1a1d4d_0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2" name="Google Shape;1102;g33ecf1a1d4d_0_4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Zoom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_HEADER_1_1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_1">
  <p:cSld name="BLANK_1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CUSTOM_7_1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2"/>
          <p:cNvSpPr txBox="1">
            <a:spLocks noGrp="1"/>
          </p:cNvSpPr>
          <p:nvPr>
            <p:ph type="title"/>
          </p:nvPr>
        </p:nvSpPr>
        <p:spPr>
          <a:xfrm>
            <a:off x="677325" y="1832775"/>
            <a:ext cx="3217200" cy="1484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9" name="Google Shape;49;p12"/>
          <p:cNvSpPr txBox="1">
            <a:spLocks noGrp="1"/>
          </p:cNvSpPr>
          <p:nvPr>
            <p:ph type="subTitle" idx="1"/>
          </p:nvPr>
        </p:nvSpPr>
        <p:spPr>
          <a:xfrm>
            <a:off x="4406650" y="393750"/>
            <a:ext cx="4409700" cy="5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50" name="Google Shape;50;p12"/>
          <p:cNvSpPr txBox="1">
            <a:spLocks noGrp="1"/>
          </p:cNvSpPr>
          <p:nvPr>
            <p:ph type="subTitle" idx="2"/>
          </p:nvPr>
        </p:nvSpPr>
        <p:spPr>
          <a:xfrm>
            <a:off x="4406650" y="1151705"/>
            <a:ext cx="4409700" cy="5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51" name="Google Shape;51;p12"/>
          <p:cNvSpPr txBox="1">
            <a:spLocks noGrp="1"/>
          </p:cNvSpPr>
          <p:nvPr>
            <p:ph type="subTitle" idx="3"/>
          </p:nvPr>
        </p:nvSpPr>
        <p:spPr>
          <a:xfrm>
            <a:off x="4406650" y="3425570"/>
            <a:ext cx="4409700" cy="5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52" name="Google Shape;52;p12"/>
          <p:cNvSpPr txBox="1">
            <a:spLocks noGrp="1"/>
          </p:cNvSpPr>
          <p:nvPr>
            <p:ph type="subTitle" idx="4"/>
          </p:nvPr>
        </p:nvSpPr>
        <p:spPr>
          <a:xfrm>
            <a:off x="4406650" y="1909660"/>
            <a:ext cx="4409700" cy="5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53" name="Google Shape;53;p12"/>
          <p:cNvSpPr txBox="1">
            <a:spLocks noGrp="1"/>
          </p:cNvSpPr>
          <p:nvPr>
            <p:ph type="subTitle" idx="5"/>
          </p:nvPr>
        </p:nvSpPr>
        <p:spPr>
          <a:xfrm>
            <a:off x="4406650" y="4183525"/>
            <a:ext cx="4409700" cy="5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54" name="Google Shape;54;p12"/>
          <p:cNvSpPr txBox="1">
            <a:spLocks noGrp="1"/>
          </p:cNvSpPr>
          <p:nvPr>
            <p:ph type="subTitle" idx="6"/>
          </p:nvPr>
        </p:nvSpPr>
        <p:spPr>
          <a:xfrm>
            <a:off x="4406650" y="2667615"/>
            <a:ext cx="4409700" cy="5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body and image">
  <p:cSld name="CUSTOM_8_1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473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58" name="Google Shape;58;p13"/>
          <p:cNvSpPr>
            <a:spLocks noGrp="1"/>
          </p:cNvSpPr>
          <p:nvPr>
            <p:ph type="pic" idx="2"/>
          </p:nvPr>
        </p:nvSpPr>
        <p:spPr>
          <a:xfrm>
            <a:off x="4992024" y="1152775"/>
            <a:ext cx="3840300" cy="3416400"/>
          </a:xfrm>
          <a:prstGeom prst="rect">
            <a:avLst/>
          </a:prstGeom>
          <a:noFill/>
          <a:ln>
            <a:noFill/>
          </a:ln>
        </p:spPr>
      </p:sp>
      <p:sp>
        <p:nvSpPr>
          <p:cNvPr id="59" name="Google Shape;59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big ideas">
  <p:cSld name="CUSTOM_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483175" y="450025"/>
            <a:ext cx="8184600" cy="758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body" idx="1"/>
          </p:nvPr>
        </p:nvSpPr>
        <p:spPr>
          <a:xfrm>
            <a:off x="483150" y="2237788"/>
            <a:ext cx="3619800" cy="23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body" idx="2"/>
          </p:nvPr>
        </p:nvSpPr>
        <p:spPr>
          <a:xfrm>
            <a:off x="5048000" y="2237788"/>
            <a:ext cx="3619800" cy="23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ubTitle" idx="3"/>
          </p:nvPr>
        </p:nvSpPr>
        <p:spPr>
          <a:xfrm>
            <a:off x="483150" y="1336161"/>
            <a:ext cx="3619800" cy="5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4"/>
          </p:nvPr>
        </p:nvSpPr>
        <p:spPr>
          <a:xfrm>
            <a:off x="5048000" y="1336161"/>
            <a:ext cx="3619800" cy="5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big ideas">
  <p:cSld name="CUSTOM_2_2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483175" y="2417500"/>
            <a:ext cx="2455500" cy="23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body" idx="2"/>
          </p:nvPr>
        </p:nvSpPr>
        <p:spPr>
          <a:xfrm>
            <a:off x="3347725" y="2417500"/>
            <a:ext cx="2455500" cy="23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body" idx="3"/>
          </p:nvPr>
        </p:nvSpPr>
        <p:spPr>
          <a:xfrm>
            <a:off x="6212275" y="2417500"/>
            <a:ext cx="2455500" cy="23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title"/>
          </p:nvPr>
        </p:nvSpPr>
        <p:spPr>
          <a:xfrm>
            <a:off x="483175" y="450025"/>
            <a:ext cx="8184600" cy="758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subTitle" idx="4"/>
          </p:nvPr>
        </p:nvSpPr>
        <p:spPr>
          <a:xfrm>
            <a:off x="483175" y="1336150"/>
            <a:ext cx="2455500" cy="7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74" name="Google Shape;74;p15"/>
          <p:cNvSpPr txBox="1">
            <a:spLocks noGrp="1"/>
          </p:cNvSpPr>
          <p:nvPr>
            <p:ph type="subTitle" idx="5"/>
          </p:nvPr>
        </p:nvSpPr>
        <p:spPr>
          <a:xfrm>
            <a:off x="3347725" y="1336150"/>
            <a:ext cx="2455500" cy="7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75" name="Google Shape;75;p15"/>
          <p:cNvSpPr txBox="1">
            <a:spLocks noGrp="1"/>
          </p:cNvSpPr>
          <p:nvPr>
            <p:ph type="subTitle" idx="6"/>
          </p:nvPr>
        </p:nvSpPr>
        <p:spPr>
          <a:xfrm>
            <a:off x="6212275" y="1336150"/>
            <a:ext cx="2455500" cy="7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big ideas">
  <p:cSld name="CUSTOM_3_1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body" idx="1"/>
          </p:nvPr>
        </p:nvSpPr>
        <p:spPr>
          <a:xfrm>
            <a:off x="366725" y="1759093"/>
            <a:ext cx="3838500" cy="113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79" name="Google Shape;79;p16"/>
          <p:cNvSpPr txBox="1">
            <a:spLocks noGrp="1"/>
          </p:cNvSpPr>
          <p:nvPr>
            <p:ph type="body" idx="2"/>
          </p:nvPr>
        </p:nvSpPr>
        <p:spPr>
          <a:xfrm>
            <a:off x="4938725" y="1759093"/>
            <a:ext cx="3838500" cy="11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0" name="Google Shape;80;p16"/>
          <p:cNvSpPr txBox="1">
            <a:spLocks noGrp="1"/>
          </p:cNvSpPr>
          <p:nvPr>
            <p:ph type="body" idx="3"/>
          </p:nvPr>
        </p:nvSpPr>
        <p:spPr>
          <a:xfrm>
            <a:off x="366750" y="3648575"/>
            <a:ext cx="3838500" cy="11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1" name="Google Shape;81;p16"/>
          <p:cNvSpPr txBox="1">
            <a:spLocks noGrp="1"/>
          </p:cNvSpPr>
          <p:nvPr>
            <p:ph type="body" idx="4"/>
          </p:nvPr>
        </p:nvSpPr>
        <p:spPr>
          <a:xfrm>
            <a:off x="4938750" y="3648575"/>
            <a:ext cx="3838500" cy="11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2" name="Google Shape;82;p16"/>
          <p:cNvSpPr txBox="1">
            <a:spLocks noGrp="1"/>
          </p:cNvSpPr>
          <p:nvPr>
            <p:ph type="title"/>
          </p:nvPr>
        </p:nvSpPr>
        <p:spPr>
          <a:xfrm>
            <a:off x="366750" y="450025"/>
            <a:ext cx="8184600" cy="758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83" name="Google Shape;83;p16"/>
          <p:cNvSpPr txBox="1">
            <a:spLocks noGrp="1"/>
          </p:cNvSpPr>
          <p:nvPr>
            <p:ph type="subTitle" idx="5"/>
          </p:nvPr>
        </p:nvSpPr>
        <p:spPr>
          <a:xfrm>
            <a:off x="366763" y="1277907"/>
            <a:ext cx="3838500" cy="4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84" name="Google Shape;84;p16"/>
          <p:cNvSpPr txBox="1">
            <a:spLocks noGrp="1"/>
          </p:cNvSpPr>
          <p:nvPr>
            <p:ph type="subTitle" idx="6"/>
          </p:nvPr>
        </p:nvSpPr>
        <p:spPr>
          <a:xfrm>
            <a:off x="4938738" y="1277907"/>
            <a:ext cx="3838500" cy="4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85" name="Google Shape;85;p16"/>
          <p:cNvSpPr txBox="1">
            <a:spLocks noGrp="1"/>
          </p:cNvSpPr>
          <p:nvPr>
            <p:ph type="subTitle" idx="7"/>
          </p:nvPr>
        </p:nvSpPr>
        <p:spPr>
          <a:xfrm>
            <a:off x="4938761" y="3167363"/>
            <a:ext cx="3838500" cy="4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86" name="Google Shape;86;p16"/>
          <p:cNvSpPr txBox="1">
            <a:spLocks noGrp="1"/>
          </p:cNvSpPr>
          <p:nvPr>
            <p:ph type="subTitle" idx="8"/>
          </p:nvPr>
        </p:nvSpPr>
        <p:spPr>
          <a:xfrm>
            <a:off x="366750" y="3167363"/>
            <a:ext cx="3838500" cy="4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image">
  <p:cSld name="TITLE_ONLY_1_1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0" name="Google Shape;90;p17"/>
          <p:cNvSpPr>
            <a:spLocks noGrp="1"/>
          </p:cNvSpPr>
          <p:nvPr>
            <p:ph type="pic" idx="2"/>
          </p:nvPr>
        </p:nvSpPr>
        <p:spPr>
          <a:xfrm>
            <a:off x="311700" y="1170425"/>
            <a:ext cx="8520600" cy="3492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storyboards">
  <p:cSld name="CUSTOM_4_1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 txBox="1">
            <a:spLocks noGrp="1"/>
          </p:cNvSpPr>
          <p:nvPr>
            <p:ph type="body" idx="1"/>
          </p:nvPr>
        </p:nvSpPr>
        <p:spPr>
          <a:xfrm>
            <a:off x="311700" y="4080225"/>
            <a:ext cx="4027500" cy="9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93" name="Google Shape;93;p18"/>
          <p:cNvSpPr>
            <a:spLocks noGrp="1"/>
          </p:cNvSpPr>
          <p:nvPr>
            <p:ph type="pic" idx="2"/>
          </p:nvPr>
        </p:nvSpPr>
        <p:spPr>
          <a:xfrm>
            <a:off x="4804825" y="1133300"/>
            <a:ext cx="4027500" cy="2392800"/>
          </a:xfrm>
          <a:prstGeom prst="rect">
            <a:avLst/>
          </a:prstGeom>
          <a:noFill/>
          <a:ln>
            <a:noFill/>
          </a:ln>
        </p:spPr>
      </p:sp>
      <p:sp>
        <p:nvSpPr>
          <p:cNvPr id="94" name="Google Shape;94;p18"/>
          <p:cNvSpPr>
            <a:spLocks noGrp="1"/>
          </p:cNvSpPr>
          <p:nvPr>
            <p:ph type="pic" idx="3"/>
          </p:nvPr>
        </p:nvSpPr>
        <p:spPr>
          <a:xfrm>
            <a:off x="311725" y="1133300"/>
            <a:ext cx="4027500" cy="2392800"/>
          </a:xfrm>
          <a:prstGeom prst="rect">
            <a:avLst/>
          </a:prstGeom>
          <a:noFill/>
          <a:ln>
            <a:noFill/>
          </a:ln>
        </p:spPr>
      </p:sp>
      <p:sp>
        <p:nvSpPr>
          <p:cNvPr id="95" name="Google Shape;95;p18"/>
          <p:cNvSpPr txBox="1">
            <a:spLocks noGrp="1"/>
          </p:cNvSpPr>
          <p:nvPr>
            <p:ph type="body" idx="4"/>
          </p:nvPr>
        </p:nvSpPr>
        <p:spPr>
          <a:xfrm>
            <a:off x="4804825" y="4080225"/>
            <a:ext cx="4027500" cy="9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96" name="Google Shape;96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7" name="Google Shape;97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8"/>
          <p:cNvSpPr txBox="1">
            <a:spLocks noGrp="1"/>
          </p:cNvSpPr>
          <p:nvPr>
            <p:ph type="subTitle" idx="5"/>
          </p:nvPr>
        </p:nvSpPr>
        <p:spPr>
          <a:xfrm>
            <a:off x="311725" y="3582900"/>
            <a:ext cx="4027500" cy="4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subTitle" idx="6"/>
          </p:nvPr>
        </p:nvSpPr>
        <p:spPr>
          <a:xfrm>
            <a:off x="4804825" y="3582900"/>
            <a:ext cx="4027500" cy="4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storyboards">
  <p:cSld name="CUSTOM_4_1_1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9"/>
          <p:cNvSpPr txBox="1">
            <a:spLocks noGrp="1"/>
          </p:cNvSpPr>
          <p:nvPr>
            <p:ph type="body" idx="1"/>
          </p:nvPr>
        </p:nvSpPr>
        <p:spPr>
          <a:xfrm>
            <a:off x="311700" y="3911700"/>
            <a:ext cx="2627100" cy="101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02" name="Google Shape;102;p19"/>
          <p:cNvSpPr>
            <a:spLocks noGrp="1"/>
          </p:cNvSpPr>
          <p:nvPr>
            <p:ph type="pic" idx="2"/>
          </p:nvPr>
        </p:nvSpPr>
        <p:spPr>
          <a:xfrm>
            <a:off x="6205225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103" name="Google Shape;103;p19"/>
          <p:cNvSpPr>
            <a:spLocks noGrp="1"/>
          </p:cNvSpPr>
          <p:nvPr>
            <p:ph type="pic" idx="3"/>
          </p:nvPr>
        </p:nvSpPr>
        <p:spPr>
          <a:xfrm>
            <a:off x="311725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104" name="Google Shape;104;p19"/>
          <p:cNvSpPr txBox="1">
            <a:spLocks noGrp="1"/>
          </p:cNvSpPr>
          <p:nvPr>
            <p:ph type="body" idx="4"/>
          </p:nvPr>
        </p:nvSpPr>
        <p:spPr>
          <a:xfrm>
            <a:off x="6205225" y="3911700"/>
            <a:ext cx="2627100" cy="10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05" name="Google Shape;105;p19"/>
          <p:cNvSpPr>
            <a:spLocks noGrp="1"/>
          </p:cNvSpPr>
          <p:nvPr>
            <p:ph type="pic" idx="5"/>
          </p:nvPr>
        </p:nvSpPr>
        <p:spPr>
          <a:xfrm>
            <a:off x="3255250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106" name="Google Shape;106;p19"/>
          <p:cNvSpPr txBox="1">
            <a:spLocks noGrp="1"/>
          </p:cNvSpPr>
          <p:nvPr>
            <p:ph type="body" idx="6"/>
          </p:nvPr>
        </p:nvSpPr>
        <p:spPr>
          <a:xfrm>
            <a:off x="3255250" y="3911700"/>
            <a:ext cx="2627100" cy="10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07" name="Google Shape;107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8" name="Google Shape;108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9"/>
          <p:cNvSpPr txBox="1">
            <a:spLocks noGrp="1"/>
          </p:cNvSpPr>
          <p:nvPr>
            <p:ph type="subTitle" idx="7"/>
          </p:nvPr>
        </p:nvSpPr>
        <p:spPr>
          <a:xfrm>
            <a:off x="311725" y="3430500"/>
            <a:ext cx="2627100" cy="4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0" name="Google Shape;110;p19"/>
          <p:cNvSpPr txBox="1">
            <a:spLocks noGrp="1"/>
          </p:cNvSpPr>
          <p:nvPr>
            <p:ph type="subTitle" idx="8"/>
          </p:nvPr>
        </p:nvSpPr>
        <p:spPr>
          <a:xfrm>
            <a:off x="6205225" y="3430500"/>
            <a:ext cx="2627100" cy="4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1" name="Google Shape;111;p19"/>
          <p:cNvSpPr txBox="1">
            <a:spLocks noGrp="1"/>
          </p:cNvSpPr>
          <p:nvPr>
            <p:ph type="subTitle" idx="9"/>
          </p:nvPr>
        </p:nvSpPr>
        <p:spPr>
          <a:xfrm>
            <a:off x="3255250" y="3430500"/>
            <a:ext cx="2627100" cy="4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only">
  <p:cSld name="CUSTOM_5_1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0"/>
          <p:cNvSpPr>
            <a:spLocks noGrp="1"/>
          </p:cNvSpPr>
          <p:nvPr>
            <p:ph type="pic" idx="2"/>
          </p:nvPr>
        </p:nvSpPr>
        <p:spPr>
          <a:xfrm>
            <a:off x="311700" y="445025"/>
            <a:ext cx="8520600" cy="4218300"/>
          </a:xfrm>
          <a:prstGeom prst="rect">
            <a:avLst/>
          </a:prstGeom>
          <a:noFill/>
          <a:ln>
            <a:noFill/>
          </a:ln>
        </p:spPr>
      </p:sp>
      <p:sp>
        <p:nvSpPr>
          <p:cNvPr id="114" name="Google Shape;114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TITLE_AND_BODY_1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grid">
  <p:cSld name="CUSTOM_6_1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7" name="Google Shape;117;p21"/>
          <p:cNvSpPr>
            <a:spLocks noGrp="1"/>
          </p:cNvSpPr>
          <p:nvPr>
            <p:ph type="pic" idx="2"/>
          </p:nvPr>
        </p:nvSpPr>
        <p:spPr>
          <a:xfrm>
            <a:off x="3389600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18" name="Google Shape;118;p21"/>
          <p:cNvSpPr>
            <a:spLocks noGrp="1"/>
          </p:cNvSpPr>
          <p:nvPr>
            <p:ph type="pic" idx="3"/>
          </p:nvPr>
        </p:nvSpPr>
        <p:spPr>
          <a:xfrm>
            <a:off x="5195935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19" name="Google Shape;119;p21"/>
          <p:cNvSpPr>
            <a:spLocks noGrp="1"/>
          </p:cNvSpPr>
          <p:nvPr>
            <p:ph type="pic" idx="4"/>
          </p:nvPr>
        </p:nvSpPr>
        <p:spPr>
          <a:xfrm>
            <a:off x="7002270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20" name="Google Shape;120;p21"/>
          <p:cNvSpPr>
            <a:spLocks noGrp="1"/>
          </p:cNvSpPr>
          <p:nvPr>
            <p:ph type="pic" idx="5"/>
          </p:nvPr>
        </p:nvSpPr>
        <p:spPr>
          <a:xfrm>
            <a:off x="3389588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21" name="Google Shape;121;p21"/>
          <p:cNvSpPr>
            <a:spLocks noGrp="1"/>
          </p:cNvSpPr>
          <p:nvPr>
            <p:ph type="pic" idx="6"/>
          </p:nvPr>
        </p:nvSpPr>
        <p:spPr>
          <a:xfrm>
            <a:off x="5195922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22" name="Google Shape;122;p21"/>
          <p:cNvSpPr>
            <a:spLocks noGrp="1"/>
          </p:cNvSpPr>
          <p:nvPr>
            <p:ph type="pic" idx="7"/>
          </p:nvPr>
        </p:nvSpPr>
        <p:spPr>
          <a:xfrm>
            <a:off x="7002257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23" name="Google Shape;123;p21"/>
          <p:cNvSpPr txBox="1">
            <a:spLocks noGrp="1"/>
          </p:cNvSpPr>
          <p:nvPr>
            <p:ph type="title"/>
          </p:nvPr>
        </p:nvSpPr>
        <p:spPr>
          <a:xfrm>
            <a:off x="351550" y="445025"/>
            <a:ext cx="2596800" cy="1706400"/>
          </a:xfrm>
          <a:prstGeom prst="rect">
            <a:avLst/>
          </a:prstGeom>
        </p:spPr>
        <p:txBody>
          <a:bodyPr spcFirstLastPara="1" wrap="square" lIns="0" tIns="0" rIns="0" bIns="0" anchor="b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1"/>
          <p:cNvSpPr>
            <a:spLocks noGrp="1"/>
          </p:cNvSpPr>
          <p:nvPr>
            <p:ph type="pic" idx="8"/>
          </p:nvPr>
        </p:nvSpPr>
        <p:spPr>
          <a:xfrm>
            <a:off x="3389588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25" name="Google Shape;125;p21"/>
          <p:cNvSpPr>
            <a:spLocks noGrp="1"/>
          </p:cNvSpPr>
          <p:nvPr>
            <p:ph type="pic" idx="9"/>
          </p:nvPr>
        </p:nvSpPr>
        <p:spPr>
          <a:xfrm>
            <a:off x="5195922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26" name="Google Shape;126;p21"/>
          <p:cNvSpPr>
            <a:spLocks noGrp="1"/>
          </p:cNvSpPr>
          <p:nvPr>
            <p:ph type="pic" idx="13"/>
          </p:nvPr>
        </p:nvSpPr>
        <p:spPr>
          <a:xfrm>
            <a:off x="7002257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564">
          <p15:clr>
            <a:srgbClr val="E46962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2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" name="Google Shape;128;p22"/>
          <p:cNvGrpSpPr/>
          <p:nvPr/>
        </p:nvGrpSpPr>
        <p:grpSpPr>
          <a:xfrm>
            <a:off x="81" y="-57"/>
            <a:ext cx="9144360" cy="5143800"/>
            <a:chOff x="81" y="-57"/>
            <a:chExt cx="9144360" cy="5143800"/>
          </a:xfrm>
        </p:grpSpPr>
        <p:sp>
          <p:nvSpPr>
            <p:cNvPr id="129" name="Google Shape;129;p22"/>
            <p:cNvSpPr/>
            <p:nvPr/>
          </p:nvSpPr>
          <p:spPr>
            <a:xfrm rot="-5400000">
              <a:off x="-735519" y="735543"/>
              <a:ext cx="5143800" cy="3672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endParaRPr>
            </a:p>
          </p:txBody>
        </p:sp>
        <p:sp>
          <p:nvSpPr>
            <p:cNvPr id="130" name="Google Shape;130;p22"/>
            <p:cNvSpPr/>
            <p:nvPr/>
          </p:nvSpPr>
          <p:spPr>
            <a:xfrm rot="-5400000">
              <a:off x="2000361" y="735543"/>
              <a:ext cx="5143800" cy="3672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endParaRPr>
            </a:p>
          </p:txBody>
        </p:sp>
        <p:sp>
          <p:nvSpPr>
            <p:cNvPr id="131" name="Google Shape;131;p22"/>
            <p:cNvSpPr/>
            <p:nvPr/>
          </p:nvSpPr>
          <p:spPr>
            <a:xfrm rot="-5400000">
              <a:off x="4736241" y="735543"/>
              <a:ext cx="5143800" cy="3672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endParaRPr>
            </a:p>
          </p:txBody>
        </p:sp>
      </p:grpSp>
      <p:sp>
        <p:nvSpPr>
          <p:cNvPr id="132" name="Google Shape;132;p22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500"/>
              <a:buFont typeface="Figtree ExtraBold"/>
              <a:buNone/>
              <a:defRPr sz="4500" b="0">
                <a:latin typeface="Figtree ExtraBold"/>
                <a:ea typeface="Figtree ExtraBold"/>
                <a:cs typeface="Figtree ExtraBold"/>
                <a:sym typeface="Figtree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500"/>
              <a:buFont typeface="Figtree ExtraBold"/>
              <a:buNone/>
              <a:defRPr sz="4500" b="0">
                <a:latin typeface="Figtree ExtraBold"/>
                <a:ea typeface="Figtree ExtraBold"/>
                <a:cs typeface="Figtree ExtraBold"/>
                <a:sym typeface="Figtree Extra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4500"/>
              <a:buFont typeface="Figtree ExtraBold"/>
              <a:buNone/>
              <a:defRPr sz="4500" b="0">
                <a:latin typeface="Figtree ExtraBold"/>
                <a:ea typeface="Figtree ExtraBold"/>
                <a:cs typeface="Figtree ExtraBold"/>
                <a:sym typeface="Figtree Extra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4500"/>
              <a:buFont typeface="Figtree ExtraBold"/>
              <a:buNone/>
              <a:defRPr sz="4500" b="0">
                <a:latin typeface="Figtree ExtraBold"/>
                <a:ea typeface="Figtree ExtraBold"/>
                <a:cs typeface="Figtree ExtraBold"/>
                <a:sym typeface="Figtree Extra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4500"/>
              <a:buFont typeface="Figtree ExtraBold"/>
              <a:buNone/>
              <a:defRPr sz="4500" b="0">
                <a:latin typeface="Figtree ExtraBold"/>
                <a:ea typeface="Figtree ExtraBold"/>
                <a:cs typeface="Figtree ExtraBold"/>
                <a:sym typeface="Figtree Extra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4500"/>
              <a:buFont typeface="Figtree ExtraBold"/>
              <a:buNone/>
              <a:defRPr sz="4500" b="0">
                <a:latin typeface="Figtree ExtraBold"/>
                <a:ea typeface="Figtree ExtraBold"/>
                <a:cs typeface="Figtree ExtraBold"/>
                <a:sym typeface="Figtree Extra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4500"/>
              <a:buFont typeface="Figtree ExtraBold"/>
              <a:buNone/>
              <a:defRPr sz="4500" b="0">
                <a:latin typeface="Figtree ExtraBold"/>
                <a:ea typeface="Figtree ExtraBold"/>
                <a:cs typeface="Figtree ExtraBold"/>
                <a:sym typeface="Figtree Extra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4500"/>
              <a:buFont typeface="Figtree ExtraBold"/>
              <a:buNone/>
              <a:defRPr sz="4500" b="0">
                <a:latin typeface="Figtree ExtraBold"/>
                <a:ea typeface="Figtree ExtraBold"/>
                <a:cs typeface="Figtree ExtraBold"/>
                <a:sym typeface="Figtree Extra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4500"/>
              <a:buFont typeface="Figtree ExtraBold"/>
              <a:buNone/>
              <a:defRPr sz="4500" b="0">
                <a:latin typeface="Figtree ExtraBold"/>
                <a:ea typeface="Figtree ExtraBold"/>
                <a:cs typeface="Figtree ExtraBold"/>
                <a:sym typeface="Figtree ExtraBold"/>
              </a:defRPr>
            </a:lvl9pPr>
          </a:lstStyle>
          <a:p>
            <a:endParaRPr/>
          </a:p>
        </p:txBody>
      </p:sp>
      <p:sp>
        <p:nvSpPr>
          <p:cNvPr id="133" name="Google Shape;133;p22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None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None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None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None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None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None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None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None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None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title and body" type="secHead">
  <p:cSld name="SECTION_HEADER">
    <p:bg>
      <p:bgPr>
        <a:solidFill>
          <a:schemeClr val="lt2"/>
        </a:solid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oogle Shape;135;p23"/>
          <p:cNvGrpSpPr/>
          <p:nvPr/>
        </p:nvGrpSpPr>
        <p:grpSpPr>
          <a:xfrm>
            <a:off x="1500" y="656450"/>
            <a:ext cx="9144473" cy="4268250"/>
            <a:chOff x="1500" y="656450"/>
            <a:chExt cx="9144473" cy="4268250"/>
          </a:xfrm>
        </p:grpSpPr>
        <p:sp>
          <p:nvSpPr>
            <p:cNvPr id="136" name="Google Shape;136;p23"/>
            <p:cNvSpPr/>
            <p:nvPr/>
          </p:nvSpPr>
          <p:spPr>
            <a:xfrm rot="-5400000">
              <a:off x="3342986" y="195800"/>
              <a:ext cx="2461500" cy="3382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endParaRPr>
            </a:p>
          </p:txBody>
        </p:sp>
        <p:sp>
          <p:nvSpPr>
            <p:cNvPr id="137" name="Google Shape;137;p23"/>
            <p:cNvSpPr/>
            <p:nvPr/>
          </p:nvSpPr>
          <p:spPr>
            <a:xfrm rot="-5400000">
              <a:off x="462150" y="195800"/>
              <a:ext cx="2461500" cy="3382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endParaRPr>
            </a:p>
          </p:txBody>
        </p:sp>
        <p:sp>
          <p:nvSpPr>
            <p:cNvPr id="138" name="Google Shape;138;p23"/>
            <p:cNvSpPr/>
            <p:nvPr/>
          </p:nvSpPr>
          <p:spPr>
            <a:xfrm>
              <a:off x="2401856" y="1764425"/>
              <a:ext cx="1463100" cy="2052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endParaRPr>
            </a:p>
          </p:txBody>
        </p:sp>
        <p:sp>
          <p:nvSpPr>
            <p:cNvPr id="139" name="Google Shape;139;p23"/>
            <p:cNvSpPr/>
            <p:nvPr/>
          </p:nvSpPr>
          <p:spPr>
            <a:xfrm rot="-5400000">
              <a:off x="6223823" y="195800"/>
              <a:ext cx="2461500" cy="3382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endParaRPr>
            </a:p>
          </p:txBody>
        </p:sp>
        <p:sp>
          <p:nvSpPr>
            <p:cNvPr id="140" name="Google Shape;140;p23"/>
            <p:cNvSpPr/>
            <p:nvPr/>
          </p:nvSpPr>
          <p:spPr>
            <a:xfrm rot="-5400000">
              <a:off x="3342986" y="2002550"/>
              <a:ext cx="2461500" cy="3382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endParaRPr>
            </a:p>
          </p:txBody>
        </p:sp>
        <p:sp>
          <p:nvSpPr>
            <p:cNvPr id="141" name="Google Shape;141;p23"/>
            <p:cNvSpPr/>
            <p:nvPr/>
          </p:nvSpPr>
          <p:spPr>
            <a:xfrm rot="-5400000">
              <a:off x="462150" y="2002550"/>
              <a:ext cx="2461500" cy="3382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endParaRPr>
            </a:p>
          </p:txBody>
        </p:sp>
        <p:sp>
          <p:nvSpPr>
            <p:cNvPr id="142" name="Google Shape;142;p23"/>
            <p:cNvSpPr/>
            <p:nvPr/>
          </p:nvSpPr>
          <p:spPr>
            <a:xfrm rot="-5400000">
              <a:off x="6223823" y="2002550"/>
              <a:ext cx="2461500" cy="3382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endParaRPr>
            </a:p>
          </p:txBody>
        </p:sp>
        <p:sp>
          <p:nvSpPr>
            <p:cNvPr id="143" name="Google Shape;143;p23"/>
            <p:cNvSpPr/>
            <p:nvPr/>
          </p:nvSpPr>
          <p:spPr>
            <a:xfrm>
              <a:off x="5282615" y="1764425"/>
              <a:ext cx="1463100" cy="2052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endParaRPr>
            </a:p>
          </p:txBody>
        </p:sp>
      </p:grpSp>
      <p:sp>
        <p:nvSpPr>
          <p:cNvPr id="144" name="Google Shape;144;p23"/>
          <p:cNvSpPr txBox="1">
            <a:spLocks noGrp="1"/>
          </p:cNvSpPr>
          <p:nvPr>
            <p:ph type="body" idx="1"/>
          </p:nvPr>
        </p:nvSpPr>
        <p:spPr>
          <a:xfrm>
            <a:off x="932400" y="2949400"/>
            <a:ext cx="7279200" cy="8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Font typeface="Figtree"/>
              <a:buChar char="●"/>
              <a:defRPr/>
            </a:lvl1pPr>
            <a:lvl2pPr marL="914400" lvl="1" indent="-323850">
              <a:spcBef>
                <a:spcPts val="0"/>
              </a:spcBef>
              <a:spcAft>
                <a:spcPts val="0"/>
              </a:spcAft>
              <a:buSzPts val="1500"/>
              <a:buFont typeface="Figtree"/>
              <a:buChar char="○"/>
              <a:defRPr/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SzPts val="1500"/>
              <a:buFont typeface="Figtree"/>
              <a:buChar char="■"/>
              <a:defRPr/>
            </a:lvl3pPr>
            <a:lvl4pPr marL="1828800" lvl="3" indent="-323850">
              <a:spcBef>
                <a:spcPts val="0"/>
              </a:spcBef>
              <a:spcAft>
                <a:spcPts val="0"/>
              </a:spcAft>
              <a:buSzPts val="1500"/>
              <a:buFont typeface="Figtree"/>
              <a:buChar char="●"/>
              <a:defRPr/>
            </a:lvl4pPr>
            <a:lvl5pPr marL="2286000" lvl="4" indent="-323850">
              <a:spcBef>
                <a:spcPts val="0"/>
              </a:spcBef>
              <a:spcAft>
                <a:spcPts val="0"/>
              </a:spcAft>
              <a:buSzPts val="1500"/>
              <a:buFont typeface="Figtree"/>
              <a:buChar char="○"/>
              <a:defRPr/>
            </a:lvl5pPr>
            <a:lvl6pPr marL="2743200" lvl="5" indent="-323850">
              <a:spcBef>
                <a:spcPts val="0"/>
              </a:spcBef>
              <a:spcAft>
                <a:spcPts val="0"/>
              </a:spcAft>
              <a:buSzPts val="1500"/>
              <a:buFont typeface="Figtree"/>
              <a:buChar char="■"/>
              <a:defRPr/>
            </a:lvl6pPr>
            <a:lvl7pPr marL="3200400" lvl="6" indent="-323850">
              <a:spcBef>
                <a:spcPts val="0"/>
              </a:spcBef>
              <a:spcAft>
                <a:spcPts val="0"/>
              </a:spcAft>
              <a:buSzPts val="1500"/>
              <a:buFont typeface="Figtree"/>
              <a:buChar char="●"/>
              <a:defRPr/>
            </a:lvl7pPr>
            <a:lvl8pPr marL="3657600" lvl="7" indent="-323850">
              <a:spcBef>
                <a:spcPts val="0"/>
              </a:spcBef>
              <a:spcAft>
                <a:spcPts val="0"/>
              </a:spcAft>
              <a:buSzPts val="1500"/>
              <a:buFont typeface="Figtree"/>
              <a:buChar char="○"/>
              <a:defRPr/>
            </a:lvl8pPr>
            <a:lvl9pPr marL="4114800" lvl="8" indent="-323850">
              <a:spcBef>
                <a:spcPts val="0"/>
              </a:spcBef>
              <a:spcAft>
                <a:spcPts val="0"/>
              </a:spcAft>
              <a:buSzPts val="1500"/>
              <a:buFont typeface="Figtree"/>
              <a:buChar char="■"/>
              <a:defRPr/>
            </a:lvl9pPr>
          </a:lstStyle>
          <a:p>
            <a:endParaRPr/>
          </a:p>
        </p:txBody>
      </p:sp>
      <p:sp>
        <p:nvSpPr>
          <p:cNvPr id="145" name="Google Shape;145;p23"/>
          <p:cNvSpPr txBox="1">
            <a:spLocks noGrp="1"/>
          </p:cNvSpPr>
          <p:nvPr>
            <p:ph type="title"/>
          </p:nvPr>
        </p:nvSpPr>
        <p:spPr>
          <a:xfrm>
            <a:off x="932400" y="1881350"/>
            <a:ext cx="7279200" cy="572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3"/>
          <p:cNvSpPr/>
          <p:nvPr/>
        </p:nvSpPr>
        <p:spPr>
          <a:xfrm>
            <a:off x="110838" y="113400"/>
            <a:ext cx="794700" cy="22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147" name="Google Shape;147;p23"/>
          <p:cNvSpPr txBox="1">
            <a:spLocks noGrp="1"/>
          </p:cNvSpPr>
          <p:nvPr>
            <p:ph type="sldNum" idx="12"/>
          </p:nvPr>
        </p:nvSpPr>
        <p:spPr>
          <a:xfrm>
            <a:off x="143700" y="102475"/>
            <a:ext cx="548700" cy="2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48" name="Google Shape;148;p23"/>
          <p:cNvCxnSpPr/>
          <p:nvPr/>
        </p:nvCxnSpPr>
        <p:spPr>
          <a:xfrm>
            <a:off x="111000" y="443900"/>
            <a:ext cx="89220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9" name="Google Shape;149;p23"/>
          <p:cNvSpPr/>
          <p:nvPr/>
        </p:nvSpPr>
        <p:spPr>
          <a:xfrm>
            <a:off x="7443763" y="113400"/>
            <a:ext cx="1589400" cy="22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150" name="Google Shape;150;p23"/>
          <p:cNvSpPr/>
          <p:nvPr/>
        </p:nvSpPr>
        <p:spPr>
          <a:xfrm>
            <a:off x="5776463" y="113400"/>
            <a:ext cx="1589400" cy="22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151" name="Google Shape;151;p23"/>
          <p:cNvSpPr txBox="1">
            <a:spLocks noGrp="1"/>
          </p:cNvSpPr>
          <p:nvPr>
            <p:ph type="subTitle" idx="2"/>
          </p:nvPr>
        </p:nvSpPr>
        <p:spPr>
          <a:xfrm>
            <a:off x="5809350" y="58800"/>
            <a:ext cx="1556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9pPr>
          </a:lstStyle>
          <a:p>
            <a:endParaRPr/>
          </a:p>
        </p:txBody>
      </p:sp>
      <p:sp>
        <p:nvSpPr>
          <p:cNvPr id="152" name="Google Shape;152;p23"/>
          <p:cNvSpPr txBox="1">
            <a:spLocks noGrp="1"/>
          </p:cNvSpPr>
          <p:nvPr>
            <p:ph type="subTitle" idx="3"/>
          </p:nvPr>
        </p:nvSpPr>
        <p:spPr>
          <a:xfrm>
            <a:off x="7476775" y="58800"/>
            <a:ext cx="1556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SECTION_HEADER_1">
    <p:bg>
      <p:bgPr>
        <a:solidFill>
          <a:schemeClr val="lt2"/>
        </a:solid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4"/>
          <p:cNvSpPr txBox="1">
            <a:spLocks noGrp="1"/>
          </p:cNvSpPr>
          <p:nvPr>
            <p:ph type="body" idx="1"/>
          </p:nvPr>
        </p:nvSpPr>
        <p:spPr>
          <a:xfrm>
            <a:off x="932400" y="2949400"/>
            <a:ext cx="7279200" cy="8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Font typeface="Figtree"/>
              <a:buChar char="●"/>
              <a:defRPr/>
            </a:lvl1pPr>
            <a:lvl2pPr marL="914400" lvl="1" indent="-323850">
              <a:spcBef>
                <a:spcPts val="0"/>
              </a:spcBef>
              <a:spcAft>
                <a:spcPts val="0"/>
              </a:spcAft>
              <a:buSzPts val="1500"/>
              <a:buFont typeface="Figtree"/>
              <a:buChar char="○"/>
              <a:defRPr/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SzPts val="1500"/>
              <a:buFont typeface="Figtree"/>
              <a:buChar char="■"/>
              <a:defRPr/>
            </a:lvl3pPr>
            <a:lvl4pPr marL="1828800" lvl="3" indent="-323850">
              <a:spcBef>
                <a:spcPts val="0"/>
              </a:spcBef>
              <a:spcAft>
                <a:spcPts val="0"/>
              </a:spcAft>
              <a:buSzPts val="1500"/>
              <a:buFont typeface="Figtree"/>
              <a:buChar char="●"/>
              <a:defRPr/>
            </a:lvl4pPr>
            <a:lvl5pPr marL="2286000" lvl="4" indent="-323850">
              <a:spcBef>
                <a:spcPts val="0"/>
              </a:spcBef>
              <a:spcAft>
                <a:spcPts val="0"/>
              </a:spcAft>
              <a:buSzPts val="1500"/>
              <a:buFont typeface="Figtree"/>
              <a:buChar char="○"/>
              <a:defRPr/>
            </a:lvl5pPr>
            <a:lvl6pPr marL="2743200" lvl="5" indent="-323850">
              <a:spcBef>
                <a:spcPts val="0"/>
              </a:spcBef>
              <a:spcAft>
                <a:spcPts val="0"/>
              </a:spcAft>
              <a:buSzPts val="1500"/>
              <a:buFont typeface="Figtree"/>
              <a:buChar char="■"/>
              <a:defRPr/>
            </a:lvl6pPr>
            <a:lvl7pPr marL="3200400" lvl="6" indent="-323850">
              <a:spcBef>
                <a:spcPts val="0"/>
              </a:spcBef>
              <a:spcAft>
                <a:spcPts val="0"/>
              </a:spcAft>
              <a:buSzPts val="1500"/>
              <a:buFont typeface="Figtree"/>
              <a:buChar char="●"/>
              <a:defRPr/>
            </a:lvl7pPr>
            <a:lvl8pPr marL="3657600" lvl="7" indent="-323850">
              <a:spcBef>
                <a:spcPts val="0"/>
              </a:spcBef>
              <a:spcAft>
                <a:spcPts val="0"/>
              </a:spcAft>
              <a:buSzPts val="1500"/>
              <a:buFont typeface="Figtree"/>
              <a:buChar char="○"/>
              <a:defRPr/>
            </a:lvl8pPr>
            <a:lvl9pPr marL="4114800" lvl="8" indent="-323850">
              <a:spcBef>
                <a:spcPts val="0"/>
              </a:spcBef>
              <a:spcAft>
                <a:spcPts val="0"/>
              </a:spcAft>
              <a:buSzPts val="1500"/>
              <a:buFont typeface="Figtree"/>
              <a:buChar char="■"/>
              <a:defRPr/>
            </a:lvl9pPr>
          </a:lstStyle>
          <a:p>
            <a:endParaRPr/>
          </a:p>
        </p:txBody>
      </p:sp>
      <p:sp>
        <p:nvSpPr>
          <p:cNvPr id="155" name="Google Shape;155;p24"/>
          <p:cNvSpPr txBox="1">
            <a:spLocks noGrp="1"/>
          </p:cNvSpPr>
          <p:nvPr>
            <p:ph type="title"/>
          </p:nvPr>
        </p:nvSpPr>
        <p:spPr>
          <a:xfrm>
            <a:off x="932400" y="1881350"/>
            <a:ext cx="7279200" cy="572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24"/>
          <p:cNvSpPr/>
          <p:nvPr/>
        </p:nvSpPr>
        <p:spPr>
          <a:xfrm>
            <a:off x="110838" y="113400"/>
            <a:ext cx="794700" cy="22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157" name="Google Shape;157;p24"/>
          <p:cNvSpPr txBox="1">
            <a:spLocks noGrp="1"/>
          </p:cNvSpPr>
          <p:nvPr>
            <p:ph type="sldNum" idx="12"/>
          </p:nvPr>
        </p:nvSpPr>
        <p:spPr>
          <a:xfrm>
            <a:off x="143700" y="102475"/>
            <a:ext cx="548700" cy="2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58" name="Google Shape;158;p24"/>
          <p:cNvCxnSpPr/>
          <p:nvPr/>
        </p:nvCxnSpPr>
        <p:spPr>
          <a:xfrm>
            <a:off x="111000" y="443900"/>
            <a:ext cx="89220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9" name="Google Shape;159;p24"/>
          <p:cNvSpPr/>
          <p:nvPr/>
        </p:nvSpPr>
        <p:spPr>
          <a:xfrm>
            <a:off x="7443763" y="113400"/>
            <a:ext cx="1589400" cy="22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160" name="Google Shape;160;p24"/>
          <p:cNvSpPr/>
          <p:nvPr/>
        </p:nvSpPr>
        <p:spPr>
          <a:xfrm>
            <a:off x="5776463" y="113400"/>
            <a:ext cx="1589400" cy="22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161" name="Google Shape;161;p24"/>
          <p:cNvSpPr txBox="1">
            <a:spLocks noGrp="1"/>
          </p:cNvSpPr>
          <p:nvPr>
            <p:ph type="subTitle" idx="2"/>
          </p:nvPr>
        </p:nvSpPr>
        <p:spPr>
          <a:xfrm>
            <a:off x="5809350" y="58800"/>
            <a:ext cx="1556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9pPr>
          </a:lstStyle>
          <a:p>
            <a:endParaRPr/>
          </a:p>
        </p:txBody>
      </p:sp>
      <p:sp>
        <p:nvSpPr>
          <p:cNvPr id="162" name="Google Shape;162;p24"/>
          <p:cNvSpPr txBox="1">
            <a:spLocks noGrp="1"/>
          </p:cNvSpPr>
          <p:nvPr>
            <p:ph type="subTitle" idx="3"/>
          </p:nvPr>
        </p:nvSpPr>
        <p:spPr>
          <a:xfrm>
            <a:off x="7476775" y="58800"/>
            <a:ext cx="1556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ody and image" type="tx">
  <p:cSld name="TITLE_AND_BODY">
    <p:bg>
      <p:bgPr>
        <a:solidFill>
          <a:schemeClr val="accent1"/>
        </a:solid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5"/>
          <p:cNvSpPr/>
          <p:nvPr/>
        </p:nvSpPr>
        <p:spPr>
          <a:xfrm>
            <a:off x="0" y="635100"/>
            <a:ext cx="4572000" cy="4289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25"/>
          <p:cNvSpPr>
            <a:spLocks noGrp="1"/>
          </p:cNvSpPr>
          <p:nvPr>
            <p:ph type="pic" idx="2"/>
          </p:nvPr>
        </p:nvSpPr>
        <p:spPr>
          <a:xfrm>
            <a:off x="4572000" y="635100"/>
            <a:ext cx="4572000" cy="42894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</p:sp>
      <p:sp>
        <p:nvSpPr>
          <p:cNvPr id="166" name="Google Shape;166;p25"/>
          <p:cNvSpPr txBox="1">
            <a:spLocks noGrp="1"/>
          </p:cNvSpPr>
          <p:nvPr>
            <p:ph type="title"/>
          </p:nvPr>
        </p:nvSpPr>
        <p:spPr>
          <a:xfrm>
            <a:off x="639300" y="1960688"/>
            <a:ext cx="3293400" cy="523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Font typeface="Figtree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Font typeface="Figtree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Font typeface="Figtree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Font typeface="Figtree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Font typeface="Figtree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Font typeface="Figtree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Font typeface="Figtree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Font typeface="Figtree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Font typeface="Figtree"/>
              <a:buNone/>
              <a:defRPr sz="2000"/>
            </a:lvl9pPr>
          </a:lstStyle>
          <a:p>
            <a:endParaRPr/>
          </a:p>
        </p:txBody>
      </p:sp>
      <p:sp>
        <p:nvSpPr>
          <p:cNvPr id="167" name="Google Shape;167;p25"/>
          <p:cNvSpPr txBox="1">
            <a:spLocks noGrp="1"/>
          </p:cNvSpPr>
          <p:nvPr>
            <p:ph type="body" idx="1"/>
          </p:nvPr>
        </p:nvSpPr>
        <p:spPr>
          <a:xfrm>
            <a:off x="639300" y="2675513"/>
            <a:ext cx="3293400" cy="87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Font typeface="Figtree"/>
              <a:buChar char="●"/>
              <a:defRPr/>
            </a:lvl1pPr>
            <a:lvl2pPr marL="914400" lvl="1" indent="-323850">
              <a:spcBef>
                <a:spcPts val="0"/>
              </a:spcBef>
              <a:spcAft>
                <a:spcPts val="0"/>
              </a:spcAft>
              <a:buSzPts val="1500"/>
              <a:buFont typeface="Figtree"/>
              <a:buChar char="○"/>
              <a:defRPr/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SzPts val="1500"/>
              <a:buFont typeface="Figtree"/>
              <a:buChar char="■"/>
              <a:defRPr/>
            </a:lvl3pPr>
            <a:lvl4pPr marL="1828800" lvl="3" indent="-323850">
              <a:spcBef>
                <a:spcPts val="0"/>
              </a:spcBef>
              <a:spcAft>
                <a:spcPts val="0"/>
              </a:spcAft>
              <a:buSzPts val="1500"/>
              <a:buFont typeface="Figtree"/>
              <a:buChar char="●"/>
              <a:defRPr/>
            </a:lvl4pPr>
            <a:lvl5pPr marL="2286000" lvl="4" indent="-323850">
              <a:spcBef>
                <a:spcPts val="0"/>
              </a:spcBef>
              <a:spcAft>
                <a:spcPts val="0"/>
              </a:spcAft>
              <a:buSzPts val="1500"/>
              <a:buFont typeface="Figtree"/>
              <a:buChar char="○"/>
              <a:defRPr/>
            </a:lvl5pPr>
            <a:lvl6pPr marL="2743200" lvl="5" indent="-323850">
              <a:spcBef>
                <a:spcPts val="0"/>
              </a:spcBef>
              <a:spcAft>
                <a:spcPts val="0"/>
              </a:spcAft>
              <a:buSzPts val="1500"/>
              <a:buFont typeface="Figtree"/>
              <a:buChar char="■"/>
              <a:defRPr/>
            </a:lvl6pPr>
            <a:lvl7pPr marL="3200400" lvl="6" indent="-323850">
              <a:spcBef>
                <a:spcPts val="0"/>
              </a:spcBef>
              <a:spcAft>
                <a:spcPts val="0"/>
              </a:spcAft>
              <a:buSzPts val="1500"/>
              <a:buFont typeface="Figtree"/>
              <a:buChar char="●"/>
              <a:defRPr/>
            </a:lvl7pPr>
            <a:lvl8pPr marL="3657600" lvl="7" indent="-323850">
              <a:spcBef>
                <a:spcPts val="0"/>
              </a:spcBef>
              <a:spcAft>
                <a:spcPts val="0"/>
              </a:spcAft>
              <a:buSzPts val="1500"/>
              <a:buFont typeface="Figtree"/>
              <a:buChar char="○"/>
              <a:defRPr/>
            </a:lvl8pPr>
            <a:lvl9pPr marL="4114800" lvl="8" indent="-323850">
              <a:spcBef>
                <a:spcPts val="0"/>
              </a:spcBef>
              <a:spcAft>
                <a:spcPts val="0"/>
              </a:spcAft>
              <a:buSzPts val="1500"/>
              <a:buFont typeface="Figtree"/>
              <a:buChar char="■"/>
              <a:defRPr/>
            </a:lvl9pPr>
          </a:lstStyle>
          <a:p>
            <a:endParaRPr/>
          </a:p>
        </p:txBody>
      </p:sp>
      <p:sp>
        <p:nvSpPr>
          <p:cNvPr id="168" name="Google Shape;168;p25"/>
          <p:cNvSpPr/>
          <p:nvPr/>
        </p:nvSpPr>
        <p:spPr>
          <a:xfrm>
            <a:off x="110838" y="113400"/>
            <a:ext cx="794700" cy="22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169" name="Google Shape;169;p25"/>
          <p:cNvSpPr txBox="1">
            <a:spLocks noGrp="1"/>
          </p:cNvSpPr>
          <p:nvPr>
            <p:ph type="sldNum" idx="12"/>
          </p:nvPr>
        </p:nvSpPr>
        <p:spPr>
          <a:xfrm>
            <a:off x="143700" y="102475"/>
            <a:ext cx="548700" cy="2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70" name="Google Shape;170;p25"/>
          <p:cNvCxnSpPr/>
          <p:nvPr/>
        </p:nvCxnSpPr>
        <p:spPr>
          <a:xfrm>
            <a:off x="111000" y="443900"/>
            <a:ext cx="89220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1" name="Google Shape;171;p25"/>
          <p:cNvSpPr/>
          <p:nvPr/>
        </p:nvSpPr>
        <p:spPr>
          <a:xfrm>
            <a:off x="7443763" y="113400"/>
            <a:ext cx="1589400" cy="22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172" name="Google Shape;172;p25"/>
          <p:cNvSpPr/>
          <p:nvPr/>
        </p:nvSpPr>
        <p:spPr>
          <a:xfrm>
            <a:off x="5776463" y="113400"/>
            <a:ext cx="1589400" cy="22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173" name="Google Shape;173;p25"/>
          <p:cNvSpPr txBox="1">
            <a:spLocks noGrp="1"/>
          </p:cNvSpPr>
          <p:nvPr>
            <p:ph type="subTitle" idx="3"/>
          </p:nvPr>
        </p:nvSpPr>
        <p:spPr>
          <a:xfrm>
            <a:off x="5809350" y="58800"/>
            <a:ext cx="1556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9pPr>
          </a:lstStyle>
          <a:p>
            <a:endParaRPr/>
          </a:p>
        </p:txBody>
      </p:sp>
      <p:sp>
        <p:nvSpPr>
          <p:cNvPr id="174" name="Google Shape;174;p25"/>
          <p:cNvSpPr txBox="1">
            <a:spLocks noGrp="1"/>
          </p:cNvSpPr>
          <p:nvPr>
            <p:ph type="subTitle" idx="4"/>
          </p:nvPr>
        </p:nvSpPr>
        <p:spPr>
          <a:xfrm>
            <a:off x="7476775" y="58800"/>
            <a:ext cx="1556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points 1" type="twoColTx">
  <p:cSld name="TITLE_AND_TWO_COLUMNS">
    <p:bg>
      <p:bgPr>
        <a:solidFill>
          <a:schemeClr val="accent2"/>
        </a:solid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6"/>
          <p:cNvSpPr/>
          <p:nvPr/>
        </p:nvSpPr>
        <p:spPr>
          <a:xfrm>
            <a:off x="110838" y="113400"/>
            <a:ext cx="794700" cy="22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177" name="Google Shape;177;p26"/>
          <p:cNvSpPr txBox="1">
            <a:spLocks noGrp="1"/>
          </p:cNvSpPr>
          <p:nvPr>
            <p:ph type="sldNum" idx="12"/>
          </p:nvPr>
        </p:nvSpPr>
        <p:spPr>
          <a:xfrm>
            <a:off x="143700" y="102475"/>
            <a:ext cx="548700" cy="2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78" name="Google Shape;178;p26"/>
          <p:cNvCxnSpPr/>
          <p:nvPr/>
        </p:nvCxnSpPr>
        <p:spPr>
          <a:xfrm>
            <a:off x="111000" y="443900"/>
            <a:ext cx="89220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9" name="Google Shape;179;p26"/>
          <p:cNvSpPr txBox="1">
            <a:spLocks noGrp="1"/>
          </p:cNvSpPr>
          <p:nvPr>
            <p:ph type="title"/>
          </p:nvPr>
        </p:nvSpPr>
        <p:spPr>
          <a:xfrm>
            <a:off x="437250" y="768288"/>
            <a:ext cx="8269500" cy="384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500"/>
              <a:buFont typeface="Figtree"/>
              <a:buNone/>
              <a:defRPr sz="2500"/>
            </a:lvl1pPr>
            <a:lvl2pPr lvl="1">
              <a:spcBef>
                <a:spcPts val="0"/>
              </a:spcBef>
              <a:spcAft>
                <a:spcPts val="0"/>
              </a:spcAft>
              <a:buSzPts val="2500"/>
              <a:buFont typeface="Figtree"/>
              <a:buNone/>
              <a:defRPr sz="2500"/>
            </a:lvl2pPr>
            <a:lvl3pPr lvl="2">
              <a:spcBef>
                <a:spcPts val="0"/>
              </a:spcBef>
              <a:spcAft>
                <a:spcPts val="0"/>
              </a:spcAft>
              <a:buSzPts val="2500"/>
              <a:buFont typeface="Figtree"/>
              <a:buNone/>
              <a:defRPr sz="2500"/>
            </a:lvl3pPr>
            <a:lvl4pPr lvl="3">
              <a:spcBef>
                <a:spcPts val="0"/>
              </a:spcBef>
              <a:spcAft>
                <a:spcPts val="0"/>
              </a:spcAft>
              <a:buSzPts val="2500"/>
              <a:buFont typeface="Figtree"/>
              <a:buNone/>
              <a:defRPr sz="2500"/>
            </a:lvl4pPr>
            <a:lvl5pPr lvl="4">
              <a:spcBef>
                <a:spcPts val="0"/>
              </a:spcBef>
              <a:spcAft>
                <a:spcPts val="0"/>
              </a:spcAft>
              <a:buSzPts val="2500"/>
              <a:buFont typeface="Figtree"/>
              <a:buNone/>
              <a:defRPr sz="2500"/>
            </a:lvl5pPr>
            <a:lvl6pPr lvl="5">
              <a:spcBef>
                <a:spcPts val="0"/>
              </a:spcBef>
              <a:spcAft>
                <a:spcPts val="0"/>
              </a:spcAft>
              <a:buSzPts val="2500"/>
              <a:buFont typeface="Figtree"/>
              <a:buNone/>
              <a:defRPr sz="2500"/>
            </a:lvl6pPr>
            <a:lvl7pPr lvl="6">
              <a:spcBef>
                <a:spcPts val="0"/>
              </a:spcBef>
              <a:spcAft>
                <a:spcPts val="0"/>
              </a:spcAft>
              <a:buSzPts val="2500"/>
              <a:buFont typeface="Figtree"/>
              <a:buNone/>
              <a:defRPr sz="2500"/>
            </a:lvl7pPr>
            <a:lvl8pPr lvl="7">
              <a:spcBef>
                <a:spcPts val="0"/>
              </a:spcBef>
              <a:spcAft>
                <a:spcPts val="0"/>
              </a:spcAft>
              <a:buSzPts val="2500"/>
              <a:buFont typeface="Figtree"/>
              <a:buNone/>
              <a:defRPr sz="2500"/>
            </a:lvl8pPr>
            <a:lvl9pPr lvl="8">
              <a:spcBef>
                <a:spcPts val="0"/>
              </a:spcBef>
              <a:spcAft>
                <a:spcPts val="0"/>
              </a:spcAft>
              <a:buSzPts val="2500"/>
              <a:buFont typeface="Figtree"/>
              <a:buNone/>
              <a:defRPr sz="2500"/>
            </a:lvl9pPr>
          </a:lstStyle>
          <a:p>
            <a:endParaRPr/>
          </a:p>
        </p:txBody>
      </p:sp>
      <p:grpSp>
        <p:nvGrpSpPr>
          <p:cNvPr id="180" name="Google Shape;180;p26"/>
          <p:cNvGrpSpPr/>
          <p:nvPr/>
        </p:nvGrpSpPr>
        <p:grpSpPr>
          <a:xfrm>
            <a:off x="1275" y="1477575"/>
            <a:ext cx="9142725" cy="3447039"/>
            <a:chOff x="1275" y="1477575"/>
            <a:chExt cx="9142725" cy="3447039"/>
          </a:xfrm>
        </p:grpSpPr>
        <p:sp>
          <p:nvSpPr>
            <p:cNvPr id="181" name="Google Shape;181;p26"/>
            <p:cNvSpPr/>
            <p:nvPr/>
          </p:nvSpPr>
          <p:spPr>
            <a:xfrm rot="5400000">
              <a:off x="644025" y="834825"/>
              <a:ext cx="1762500" cy="30480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endParaRPr>
            </a:p>
          </p:txBody>
        </p:sp>
        <p:sp>
          <p:nvSpPr>
            <p:cNvPr id="182" name="Google Shape;182;p26"/>
            <p:cNvSpPr/>
            <p:nvPr/>
          </p:nvSpPr>
          <p:spPr>
            <a:xfrm rot="5400000">
              <a:off x="3690750" y="834825"/>
              <a:ext cx="1762500" cy="30480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endParaRPr>
            </a:p>
          </p:txBody>
        </p:sp>
        <p:sp>
          <p:nvSpPr>
            <p:cNvPr id="183" name="Google Shape;183;p26"/>
            <p:cNvSpPr/>
            <p:nvPr/>
          </p:nvSpPr>
          <p:spPr>
            <a:xfrm rot="5400000">
              <a:off x="6738750" y="834825"/>
              <a:ext cx="1762500" cy="30480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endParaRPr>
            </a:p>
          </p:txBody>
        </p:sp>
        <p:sp>
          <p:nvSpPr>
            <p:cNvPr id="184" name="Google Shape;184;p26"/>
            <p:cNvSpPr/>
            <p:nvPr/>
          </p:nvSpPr>
          <p:spPr>
            <a:xfrm rot="5400000">
              <a:off x="644025" y="2519364"/>
              <a:ext cx="1762500" cy="30480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endParaRPr>
            </a:p>
          </p:txBody>
        </p:sp>
        <p:sp>
          <p:nvSpPr>
            <p:cNvPr id="185" name="Google Shape;185;p26"/>
            <p:cNvSpPr/>
            <p:nvPr/>
          </p:nvSpPr>
          <p:spPr>
            <a:xfrm rot="5400000">
              <a:off x="3691388" y="2519364"/>
              <a:ext cx="1762500" cy="30480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endParaRPr>
            </a:p>
          </p:txBody>
        </p:sp>
        <p:sp>
          <p:nvSpPr>
            <p:cNvPr id="186" name="Google Shape;186;p26"/>
            <p:cNvSpPr/>
            <p:nvPr/>
          </p:nvSpPr>
          <p:spPr>
            <a:xfrm rot="5400000">
              <a:off x="6738750" y="2519364"/>
              <a:ext cx="1762500" cy="30480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endParaRPr>
            </a:p>
          </p:txBody>
        </p:sp>
      </p:grpSp>
      <p:sp>
        <p:nvSpPr>
          <p:cNvPr id="187" name="Google Shape;187;p26"/>
          <p:cNvSpPr txBox="1">
            <a:spLocks noGrp="1"/>
          </p:cNvSpPr>
          <p:nvPr>
            <p:ph type="title" idx="2"/>
          </p:nvPr>
        </p:nvSpPr>
        <p:spPr>
          <a:xfrm>
            <a:off x="3409838" y="1857100"/>
            <a:ext cx="2325600" cy="200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1pPr>
            <a:lvl2pPr lvl="1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2pPr>
            <a:lvl3pPr lvl="2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3pPr>
            <a:lvl4pPr lvl="3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4pPr>
            <a:lvl5pPr lvl="4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5pPr>
            <a:lvl6pPr lvl="5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6pPr>
            <a:lvl7pPr lvl="6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7pPr>
            <a:lvl8pPr lvl="7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8pPr>
            <a:lvl9pPr lvl="8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9pPr>
          </a:lstStyle>
          <a:p>
            <a:endParaRPr/>
          </a:p>
        </p:txBody>
      </p:sp>
      <p:sp>
        <p:nvSpPr>
          <p:cNvPr id="188" name="Google Shape;188;p26"/>
          <p:cNvSpPr txBox="1">
            <a:spLocks noGrp="1"/>
          </p:cNvSpPr>
          <p:nvPr>
            <p:ph type="body" idx="1"/>
          </p:nvPr>
        </p:nvSpPr>
        <p:spPr>
          <a:xfrm>
            <a:off x="3409838" y="2183125"/>
            <a:ext cx="23256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marL="914400" lvl="1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marL="1371600" lvl="2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marL="1828800" lvl="3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marL="2286000" lvl="4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marL="2743200" lvl="5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marL="3200400" lvl="6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marL="3657600" lvl="7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marL="4114800" lvl="8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189" name="Google Shape;189;p26"/>
          <p:cNvSpPr txBox="1">
            <a:spLocks noGrp="1"/>
          </p:cNvSpPr>
          <p:nvPr>
            <p:ph type="title" idx="3"/>
          </p:nvPr>
        </p:nvSpPr>
        <p:spPr>
          <a:xfrm>
            <a:off x="362475" y="1857100"/>
            <a:ext cx="2325600" cy="200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1pPr>
            <a:lvl2pPr lvl="1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2pPr>
            <a:lvl3pPr lvl="2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3pPr>
            <a:lvl4pPr lvl="3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4pPr>
            <a:lvl5pPr lvl="4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5pPr>
            <a:lvl6pPr lvl="5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6pPr>
            <a:lvl7pPr lvl="6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7pPr>
            <a:lvl8pPr lvl="7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8pPr>
            <a:lvl9pPr lvl="8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9pPr>
          </a:lstStyle>
          <a:p>
            <a:endParaRPr/>
          </a:p>
        </p:txBody>
      </p:sp>
      <p:sp>
        <p:nvSpPr>
          <p:cNvPr id="190" name="Google Shape;190;p26"/>
          <p:cNvSpPr txBox="1">
            <a:spLocks noGrp="1"/>
          </p:cNvSpPr>
          <p:nvPr>
            <p:ph type="body" idx="4"/>
          </p:nvPr>
        </p:nvSpPr>
        <p:spPr>
          <a:xfrm>
            <a:off x="362475" y="2183125"/>
            <a:ext cx="23256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marL="914400" lvl="1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marL="1371600" lvl="2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marL="1828800" lvl="3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marL="2286000" lvl="4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marL="2743200" lvl="5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marL="3200400" lvl="6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marL="3657600" lvl="7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marL="4114800" lvl="8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191" name="Google Shape;191;p26"/>
          <p:cNvSpPr txBox="1">
            <a:spLocks noGrp="1"/>
          </p:cNvSpPr>
          <p:nvPr>
            <p:ph type="title" idx="5"/>
          </p:nvPr>
        </p:nvSpPr>
        <p:spPr>
          <a:xfrm>
            <a:off x="6457200" y="1857100"/>
            <a:ext cx="2325600" cy="200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1pPr>
            <a:lvl2pPr lvl="1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2pPr>
            <a:lvl3pPr lvl="2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3pPr>
            <a:lvl4pPr lvl="3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4pPr>
            <a:lvl5pPr lvl="4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5pPr>
            <a:lvl6pPr lvl="5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6pPr>
            <a:lvl7pPr lvl="6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7pPr>
            <a:lvl8pPr lvl="7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8pPr>
            <a:lvl9pPr lvl="8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9pPr>
          </a:lstStyle>
          <a:p>
            <a:endParaRPr/>
          </a:p>
        </p:txBody>
      </p:sp>
      <p:sp>
        <p:nvSpPr>
          <p:cNvPr id="192" name="Google Shape;192;p26"/>
          <p:cNvSpPr txBox="1">
            <a:spLocks noGrp="1"/>
          </p:cNvSpPr>
          <p:nvPr>
            <p:ph type="body" idx="6"/>
          </p:nvPr>
        </p:nvSpPr>
        <p:spPr>
          <a:xfrm>
            <a:off x="6457200" y="2183125"/>
            <a:ext cx="23256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marL="914400" lvl="1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marL="1371600" lvl="2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marL="1828800" lvl="3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marL="2286000" lvl="4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marL="2743200" lvl="5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marL="3200400" lvl="6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marL="3657600" lvl="7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marL="4114800" lvl="8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193" name="Google Shape;193;p26"/>
          <p:cNvSpPr txBox="1">
            <a:spLocks noGrp="1"/>
          </p:cNvSpPr>
          <p:nvPr>
            <p:ph type="title" idx="7"/>
          </p:nvPr>
        </p:nvSpPr>
        <p:spPr>
          <a:xfrm>
            <a:off x="362475" y="3541650"/>
            <a:ext cx="2325600" cy="200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1pPr>
            <a:lvl2pPr lvl="1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2pPr>
            <a:lvl3pPr lvl="2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3pPr>
            <a:lvl4pPr lvl="3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4pPr>
            <a:lvl5pPr lvl="4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5pPr>
            <a:lvl6pPr lvl="5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6pPr>
            <a:lvl7pPr lvl="6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7pPr>
            <a:lvl8pPr lvl="7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8pPr>
            <a:lvl9pPr lvl="8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9pPr>
          </a:lstStyle>
          <a:p>
            <a:endParaRPr/>
          </a:p>
        </p:txBody>
      </p:sp>
      <p:sp>
        <p:nvSpPr>
          <p:cNvPr id="194" name="Google Shape;194;p26"/>
          <p:cNvSpPr txBox="1">
            <a:spLocks noGrp="1"/>
          </p:cNvSpPr>
          <p:nvPr>
            <p:ph type="body" idx="8"/>
          </p:nvPr>
        </p:nvSpPr>
        <p:spPr>
          <a:xfrm>
            <a:off x="362475" y="3867675"/>
            <a:ext cx="23256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marL="914400" lvl="1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marL="1371600" lvl="2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marL="1828800" lvl="3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marL="2286000" lvl="4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marL="2743200" lvl="5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marL="3200400" lvl="6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marL="3657600" lvl="7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marL="4114800" lvl="8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195" name="Google Shape;195;p26"/>
          <p:cNvSpPr txBox="1">
            <a:spLocks noGrp="1"/>
          </p:cNvSpPr>
          <p:nvPr>
            <p:ph type="title" idx="9"/>
          </p:nvPr>
        </p:nvSpPr>
        <p:spPr>
          <a:xfrm>
            <a:off x="3409200" y="3541650"/>
            <a:ext cx="2325600" cy="200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1pPr>
            <a:lvl2pPr lvl="1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2pPr>
            <a:lvl3pPr lvl="2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3pPr>
            <a:lvl4pPr lvl="3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4pPr>
            <a:lvl5pPr lvl="4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5pPr>
            <a:lvl6pPr lvl="5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6pPr>
            <a:lvl7pPr lvl="6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7pPr>
            <a:lvl8pPr lvl="7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8pPr>
            <a:lvl9pPr lvl="8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9pPr>
          </a:lstStyle>
          <a:p>
            <a:endParaRPr/>
          </a:p>
        </p:txBody>
      </p:sp>
      <p:sp>
        <p:nvSpPr>
          <p:cNvPr id="196" name="Google Shape;196;p26"/>
          <p:cNvSpPr txBox="1">
            <a:spLocks noGrp="1"/>
          </p:cNvSpPr>
          <p:nvPr>
            <p:ph type="body" idx="13"/>
          </p:nvPr>
        </p:nvSpPr>
        <p:spPr>
          <a:xfrm>
            <a:off x="3409200" y="3867675"/>
            <a:ext cx="23256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marL="914400" lvl="1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marL="1371600" lvl="2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marL="1828800" lvl="3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marL="2286000" lvl="4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marL="2743200" lvl="5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marL="3200400" lvl="6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marL="3657600" lvl="7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marL="4114800" lvl="8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197" name="Google Shape;197;p26"/>
          <p:cNvSpPr txBox="1">
            <a:spLocks noGrp="1"/>
          </p:cNvSpPr>
          <p:nvPr>
            <p:ph type="title" idx="14"/>
          </p:nvPr>
        </p:nvSpPr>
        <p:spPr>
          <a:xfrm>
            <a:off x="6381150" y="3541650"/>
            <a:ext cx="2325600" cy="200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1pPr>
            <a:lvl2pPr lvl="1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2pPr>
            <a:lvl3pPr lvl="2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3pPr>
            <a:lvl4pPr lvl="3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4pPr>
            <a:lvl5pPr lvl="4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5pPr>
            <a:lvl6pPr lvl="5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6pPr>
            <a:lvl7pPr lvl="6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7pPr>
            <a:lvl8pPr lvl="7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8pPr>
            <a:lvl9pPr lvl="8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9pPr>
          </a:lstStyle>
          <a:p>
            <a:endParaRPr/>
          </a:p>
        </p:txBody>
      </p:sp>
      <p:sp>
        <p:nvSpPr>
          <p:cNvPr id="198" name="Google Shape;198;p26"/>
          <p:cNvSpPr txBox="1">
            <a:spLocks noGrp="1"/>
          </p:cNvSpPr>
          <p:nvPr>
            <p:ph type="body" idx="15"/>
          </p:nvPr>
        </p:nvSpPr>
        <p:spPr>
          <a:xfrm>
            <a:off x="6381150" y="3867675"/>
            <a:ext cx="23256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marL="914400" lvl="1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marL="1371600" lvl="2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marL="1828800" lvl="3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marL="2286000" lvl="4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marL="2743200" lvl="5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marL="3200400" lvl="6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marL="3657600" lvl="7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marL="4114800" lvl="8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199" name="Google Shape;199;p26"/>
          <p:cNvSpPr/>
          <p:nvPr/>
        </p:nvSpPr>
        <p:spPr>
          <a:xfrm>
            <a:off x="7443763" y="113400"/>
            <a:ext cx="1589400" cy="22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200" name="Google Shape;200;p26"/>
          <p:cNvSpPr/>
          <p:nvPr/>
        </p:nvSpPr>
        <p:spPr>
          <a:xfrm>
            <a:off x="5776463" y="113400"/>
            <a:ext cx="1589400" cy="22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201" name="Google Shape;201;p26"/>
          <p:cNvSpPr txBox="1">
            <a:spLocks noGrp="1"/>
          </p:cNvSpPr>
          <p:nvPr>
            <p:ph type="subTitle" idx="16"/>
          </p:nvPr>
        </p:nvSpPr>
        <p:spPr>
          <a:xfrm>
            <a:off x="5809350" y="58800"/>
            <a:ext cx="1556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9pPr>
          </a:lstStyle>
          <a:p>
            <a:endParaRPr/>
          </a:p>
        </p:txBody>
      </p:sp>
      <p:sp>
        <p:nvSpPr>
          <p:cNvPr id="202" name="Google Shape;202;p26"/>
          <p:cNvSpPr txBox="1">
            <a:spLocks noGrp="1"/>
          </p:cNvSpPr>
          <p:nvPr>
            <p:ph type="subTitle" idx="17"/>
          </p:nvPr>
        </p:nvSpPr>
        <p:spPr>
          <a:xfrm>
            <a:off x="7476775" y="58800"/>
            <a:ext cx="1556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wo column 1" type="titleOnly">
  <p:cSld name="TITLE_ONLY">
    <p:bg>
      <p:bgPr>
        <a:solidFill>
          <a:schemeClr val="accent3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7"/>
          <p:cNvSpPr/>
          <p:nvPr/>
        </p:nvSpPr>
        <p:spPr>
          <a:xfrm>
            <a:off x="110838" y="113400"/>
            <a:ext cx="794700" cy="22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205" name="Google Shape;205;p27"/>
          <p:cNvSpPr txBox="1">
            <a:spLocks noGrp="1"/>
          </p:cNvSpPr>
          <p:nvPr>
            <p:ph type="sldNum" idx="12"/>
          </p:nvPr>
        </p:nvSpPr>
        <p:spPr>
          <a:xfrm>
            <a:off x="143700" y="102475"/>
            <a:ext cx="548700" cy="2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206" name="Google Shape;206;p27"/>
          <p:cNvCxnSpPr/>
          <p:nvPr/>
        </p:nvCxnSpPr>
        <p:spPr>
          <a:xfrm>
            <a:off x="111000" y="443900"/>
            <a:ext cx="89220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07" name="Google Shape;207;p27"/>
          <p:cNvGrpSpPr/>
          <p:nvPr/>
        </p:nvGrpSpPr>
        <p:grpSpPr>
          <a:xfrm>
            <a:off x="1" y="656600"/>
            <a:ext cx="9143948" cy="4268310"/>
            <a:chOff x="1" y="656600"/>
            <a:chExt cx="9143948" cy="4268310"/>
          </a:xfrm>
        </p:grpSpPr>
        <p:sp>
          <p:nvSpPr>
            <p:cNvPr id="208" name="Google Shape;208;p27"/>
            <p:cNvSpPr/>
            <p:nvPr/>
          </p:nvSpPr>
          <p:spPr>
            <a:xfrm>
              <a:off x="1" y="656600"/>
              <a:ext cx="2416500" cy="2409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09" name="Google Shape;209;p27"/>
            <p:cNvSpPr/>
            <p:nvPr/>
          </p:nvSpPr>
          <p:spPr>
            <a:xfrm>
              <a:off x="2193874" y="656600"/>
              <a:ext cx="2416500" cy="2409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10" name="Google Shape;210;p27"/>
            <p:cNvSpPr/>
            <p:nvPr/>
          </p:nvSpPr>
          <p:spPr>
            <a:xfrm>
              <a:off x="1" y="2515310"/>
              <a:ext cx="2416500" cy="2409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11" name="Google Shape;211;p27"/>
            <p:cNvSpPr/>
            <p:nvPr/>
          </p:nvSpPr>
          <p:spPr>
            <a:xfrm>
              <a:off x="2193874" y="2515310"/>
              <a:ext cx="2416500" cy="2409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12" name="Google Shape;212;p27"/>
            <p:cNvSpPr/>
            <p:nvPr/>
          </p:nvSpPr>
          <p:spPr>
            <a:xfrm>
              <a:off x="873232" y="1523415"/>
              <a:ext cx="2864400" cy="25347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13" name="Google Shape;213;p27"/>
            <p:cNvSpPr/>
            <p:nvPr/>
          </p:nvSpPr>
          <p:spPr>
            <a:xfrm>
              <a:off x="4533576" y="656600"/>
              <a:ext cx="2416500" cy="2409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14" name="Google Shape;214;p27"/>
            <p:cNvSpPr/>
            <p:nvPr/>
          </p:nvSpPr>
          <p:spPr>
            <a:xfrm>
              <a:off x="6727449" y="656600"/>
              <a:ext cx="2416500" cy="2409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15" name="Google Shape;215;p27"/>
            <p:cNvSpPr/>
            <p:nvPr/>
          </p:nvSpPr>
          <p:spPr>
            <a:xfrm>
              <a:off x="4533576" y="2515310"/>
              <a:ext cx="2416500" cy="2409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16" name="Google Shape;216;p27"/>
            <p:cNvSpPr/>
            <p:nvPr/>
          </p:nvSpPr>
          <p:spPr>
            <a:xfrm>
              <a:off x="6727449" y="2515310"/>
              <a:ext cx="2416500" cy="2409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17" name="Google Shape;217;p27"/>
            <p:cNvSpPr/>
            <p:nvPr/>
          </p:nvSpPr>
          <p:spPr>
            <a:xfrm>
              <a:off x="5406807" y="1523415"/>
              <a:ext cx="2864400" cy="25347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sp>
        <p:nvSpPr>
          <p:cNvPr id="218" name="Google Shape;218;p27"/>
          <p:cNvSpPr txBox="1">
            <a:spLocks noGrp="1"/>
          </p:cNvSpPr>
          <p:nvPr>
            <p:ph type="title"/>
          </p:nvPr>
        </p:nvSpPr>
        <p:spPr>
          <a:xfrm>
            <a:off x="420375" y="2504337"/>
            <a:ext cx="37311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27"/>
          <p:cNvSpPr txBox="1">
            <a:spLocks noGrp="1"/>
          </p:cNvSpPr>
          <p:nvPr>
            <p:ph type="title" idx="2"/>
          </p:nvPr>
        </p:nvSpPr>
        <p:spPr>
          <a:xfrm>
            <a:off x="5675995" y="1768438"/>
            <a:ext cx="2325600" cy="200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300"/>
              <a:buFont typeface="Figtree ExtraBold"/>
              <a:buNone/>
              <a:defRPr sz="1300" b="0">
                <a:latin typeface="Figtree ExtraBold"/>
                <a:ea typeface="Figtree ExtraBold"/>
                <a:cs typeface="Figtree ExtraBold"/>
                <a:sym typeface="Figtree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2pPr>
            <a:lvl3pPr lvl="2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3pPr>
            <a:lvl4pPr lvl="3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4pPr>
            <a:lvl5pPr lvl="4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5pPr>
            <a:lvl6pPr lvl="5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6pPr>
            <a:lvl7pPr lvl="6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7pPr>
            <a:lvl8pPr lvl="7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8pPr>
            <a:lvl9pPr lvl="8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9pPr>
          </a:lstStyle>
          <a:p>
            <a:endParaRPr/>
          </a:p>
        </p:txBody>
      </p:sp>
      <p:sp>
        <p:nvSpPr>
          <p:cNvPr id="220" name="Google Shape;220;p27"/>
          <p:cNvSpPr txBox="1">
            <a:spLocks noGrp="1"/>
          </p:cNvSpPr>
          <p:nvPr>
            <p:ph type="body" idx="1"/>
          </p:nvPr>
        </p:nvSpPr>
        <p:spPr>
          <a:xfrm>
            <a:off x="5675995" y="2094463"/>
            <a:ext cx="23256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marL="914400" lvl="1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marL="1371600" lvl="2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marL="1828800" lvl="3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marL="2286000" lvl="4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marL="2743200" lvl="5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marL="3200400" lvl="6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marL="3657600" lvl="7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marL="4114800" lvl="8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221" name="Google Shape;221;p27"/>
          <p:cNvSpPr txBox="1">
            <a:spLocks noGrp="1"/>
          </p:cNvSpPr>
          <p:nvPr>
            <p:ph type="title" idx="3"/>
          </p:nvPr>
        </p:nvSpPr>
        <p:spPr>
          <a:xfrm>
            <a:off x="5675995" y="3148188"/>
            <a:ext cx="2325600" cy="200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300"/>
              <a:buFont typeface="Figtree ExtraBold"/>
              <a:buNone/>
              <a:defRPr sz="1300" b="0">
                <a:latin typeface="Figtree ExtraBold"/>
                <a:ea typeface="Figtree ExtraBold"/>
                <a:cs typeface="Figtree ExtraBold"/>
                <a:sym typeface="Figtree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2pPr>
            <a:lvl3pPr lvl="2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3pPr>
            <a:lvl4pPr lvl="3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4pPr>
            <a:lvl5pPr lvl="4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5pPr>
            <a:lvl6pPr lvl="5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6pPr>
            <a:lvl7pPr lvl="6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7pPr>
            <a:lvl8pPr lvl="7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8pPr>
            <a:lvl9pPr lvl="8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9pPr>
          </a:lstStyle>
          <a:p>
            <a:endParaRPr/>
          </a:p>
        </p:txBody>
      </p:sp>
      <p:sp>
        <p:nvSpPr>
          <p:cNvPr id="222" name="Google Shape;222;p27"/>
          <p:cNvSpPr txBox="1">
            <a:spLocks noGrp="1"/>
          </p:cNvSpPr>
          <p:nvPr>
            <p:ph type="body" idx="4"/>
          </p:nvPr>
        </p:nvSpPr>
        <p:spPr>
          <a:xfrm>
            <a:off x="5675995" y="3474213"/>
            <a:ext cx="23256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marL="914400" lvl="1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marL="1371600" lvl="2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marL="1828800" lvl="3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marL="2286000" lvl="4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marL="2743200" lvl="5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marL="3200400" lvl="6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marL="3657600" lvl="7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marL="4114800" lvl="8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223" name="Google Shape;223;p27"/>
          <p:cNvSpPr/>
          <p:nvPr/>
        </p:nvSpPr>
        <p:spPr>
          <a:xfrm>
            <a:off x="7443763" y="113400"/>
            <a:ext cx="1589400" cy="22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224" name="Google Shape;224;p27"/>
          <p:cNvSpPr/>
          <p:nvPr/>
        </p:nvSpPr>
        <p:spPr>
          <a:xfrm>
            <a:off x="5776463" y="113400"/>
            <a:ext cx="1589400" cy="22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225" name="Google Shape;225;p27"/>
          <p:cNvSpPr txBox="1">
            <a:spLocks noGrp="1"/>
          </p:cNvSpPr>
          <p:nvPr>
            <p:ph type="subTitle" idx="5"/>
          </p:nvPr>
        </p:nvSpPr>
        <p:spPr>
          <a:xfrm>
            <a:off x="5809350" y="58800"/>
            <a:ext cx="1556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9pPr>
          </a:lstStyle>
          <a:p>
            <a:endParaRPr/>
          </a:p>
        </p:txBody>
      </p:sp>
      <p:sp>
        <p:nvSpPr>
          <p:cNvPr id="226" name="Google Shape;226;p27"/>
          <p:cNvSpPr txBox="1">
            <a:spLocks noGrp="1"/>
          </p:cNvSpPr>
          <p:nvPr>
            <p:ph type="subTitle" idx="6"/>
          </p:nvPr>
        </p:nvSpPr>
        <p:spPr>
          <a:xfrm>
            <a:off x="7476775" y="58800"/>
            <a:ext cx="1556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orizontal two column 1">
  <p:cSld name="ONE_COLUMN_TEXT">
    <p:bg>
      <p:bgPr>
        <a:solidFill>
          <a:schemeClr val="dk2"/>
        </a:solidFill>
        <a:effectLst/>
      </p:bgPr>
    </p:bg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8"/>
          <p:cNvSpPr/>
          <p:nvPr/>
        </p:nvSpPr>
        <p:spPr>
          <a:xfrm>
            <a:off x="110838" y="113400"/>
            <a:ext cx="794700" cy="22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229" name="Google Shape;229;p28"/>
          <p:cNvSpPr txBox="1">
            <a:spLocks noGrp="1"/>
          </p:cNvSpPr>
          <p:nvPr>
            <p:ph type="sldNum" idx="12"/>
          </p:nvPr>
        </p:nvSpPr>
        <p:spPr>
          <a:xfrm>
            <a:off x="143700" y="102475"/>
            <a:ext cx="548700" cy="2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230" name="Google Shape;230;p28"/>
          <p:cNvCxnSpPr/>
          <p:nvPr/>
        </p:nvCxnSpPr>
        <p:spPr>
          <a:xfrm>
            <a:off x="111000" y="443900"/>
            <a:ext cx="89220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31" name="Google Shape;231;p28"/>
          <p:cNvGrpSpPr/>
          <p:nvPr/>
        </p:nvGrpSpPr>
        <p:grpSpPr>
          <a:xfrm>
            <a:off x="1675" y="656598"/>
            <a:ext cx="9143766" cy="4268100"/>
            <a:chOff x="1675" y="656598"/>
            <a:chExt cx="9143766" cy="4268100"/>
          </a:xfrm>
        </p:grpSpPr>
        <p:sp>
          <p:nvSpPr>
            <p:cNvPr id="232" name="Google Shape;232;p28"/>
            <p:cNvSpPr/>
            <p:nvPr/>
          </p:nvSpPr>
          <p:spPr>
            <a:xfrm>
              <a:off x="1675" y="656598"/>
              <a:ext cx="3191700" cy="4268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33" name="Google Shape;233;p28"/>
            <p:cNvSpPr/>
            <p:nvPr/>
          </p:nvSpPr>
          <p:spPr>
            <a:xfrm>
              <a:off x="2977708" y="656598"/>
              <a:ext cx="3191700" cy="4268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34" name="Google Shape;234;p28"/>
            <p:cNvSpPr/>
            <p:nvPr/>
          </p:nvSpPr>
          <p:spPr>
            <a:xfrm>
              <a:off x="5953741" y="656598"/>
              <a:ext cx="3191700" cy="4268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sp>
        <p:nvSpPr>
          <p:cNvPr id="235" name="Google Shape;235;p28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36" name="Google Shape;236;p28"/>
          <p:cNvSpPr txBox="1">
            <a:spLocks noGrp="1"/>
          </p:cNvSpPr>
          <p:nvPr>
            <p:ph type="title"/>
          </p:nvPr>
        </p:nvSpPr>
        <p:spPr>
          <a:xfrm>
            <a:off x="434800" y="2593849"/>
            <a:ext cx="23256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Font typeface="Figtree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Font typeface="Figtree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Font typeface="Figtree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Font typeface="Figtree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Font typeface="Figtree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Font typeface="Figtree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Font typeface="Figtree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Font typeface="Figtree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Font typeface="Figtree"/>
              <a:buNone/>
              <a:defRPr sz="2600"/>
            </a:lvl9pPr>
          </a:lstStyle>
          <a:p>
            <a:endParaRPr/>
          </a:p>
        </p:txBody>
      </p:sp>
      <p:sp>
        <p:nvSpPr>
          <p:cNvPr id="237" name="Google Shape;237;p28"/>
          <p:cNvSpPr txBox="1">
            <a:spLocks noGrp="1"/>
          </p:cNvSpPr>
          <p:nvPr>
            <p:ph type="title" idx="2"/>
          </p:nvPr>
        </p:nvSpPr>
        <p:spPr>
          <a:xfrm>
            <a:off x="3410831" y="2280747"/>
            <a:ext cx="2325600" cy="200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300"/>
              <a:buFont typeface="Figtree ExtraBold"/>
              <a:buNone/>
              <a:defRPr sz="1300" b="0">
                <a:latin typeface="Figtree ExtraBold"/>
                <a:ea typeface="Figtree ExtraBold"/>
                <a:cs typeface="Figtree ExtraBold"/>
                <a:sym typeface="Figtree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2pPr>
            <a:lvl3pPr lvl="2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3pPr>
            <a:lvl4pPr lvl="3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4pPr>
            <a:lvl5pPr lvl="4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5pPr>
            <a:lvl6pPr lvl="5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6pPr>
            <a:lvl7pPr lvl="6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7pPr>
            <a:lvl8pPr lvl="7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8pPr>
            <a:lvl9pPr lvl="8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9pPr>
          </a:lstStyle>
          <a:p>
            <a:endParaRPr/>
          </a:p>
        </p:txBody>
      </p:sp>
      <p:sp>
        <p:nvSpPr>
          <p:cNvPr id="238" name="Google Shape;238;p28"/>
          <p:cNvSpPr txBox="1">
            <a:spLocks noGrp="1"/>
          </p:cNvSpPr>
          <p:nvPr>
            <p:ph type="body" idx="1"/>
          </p:nvPr>
        </p:nvSpPr>
        <p:spPr>
          <a:xfrm>
            <a:off x="3410831" y="2606773"/>
            <a:ext cx="23256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marL="914400" lvl="1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marL="1371600" lvl="2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marL="1828800" lvl="3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marL="2286000" lvl="4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marL="2743200" lvl="5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marL="3200400" lvl="6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marL="3657600" lvl="7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marL="4114800" lvl="8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239" name="Google Shape;239;p28"/>
          <p:cNvSpPr txBox="1">
            <a:spLocks noGrp="1"/>
          </p:cNvSpPr>
          <p:nvPr>
            <p:ph type="title" idx="3"/>
          </p:nvPr>
        </p:nvSpPr>
        <p:spPr>
          <a:xfrm>
            <a:off x="6454256" y="2280747"/>
            <a:ext cx="2325600" cy="200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300"/>
              <a:buFont typeface="Figtree ExtraBold"/>
              <a:buNone/>
              <a:defRPr sz="1300" b="0">
                <a:latin typeface="Figtree ExtraBold"/>
                <a:ea typeface="Figtree ExtraBold"/>
                <a:cs typeface="Figtree ExtraBold"/>
                <a:sym typeface="Figtree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2pPr>
            <a:lvl3pPr lvl="2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3pPr>
            <a:lvl4pPr lvl="3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4pPr>
            <a:lvl5pPr lvl="4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5pPr>
            <a:lvl6pPr lvl="5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6pPr>
            <a:lvl7pPr lvl="6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7pPr>
            <a:lvl8pPr lvl="7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8pPr>
            <a:lvl9pPr lvl="8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9pPr>
          </a:lstStyle>
          <a:p>
            <a:endParaRPr/>
          </a:p>
        </p:txBody>
      </p:sp>
      <p:sp>
        <p:nvSpPr>
          <p:cNvPr id="240" name="Google Shape;240;p28"/>
          <p:cNvSpPr txBox="1">
            <a:spLocks noGrp="1"/>
          </p:cNvSpPr>
          <p:nvPr>
            <p:ph type="body" idx="4"/>
          </p:nvPr>
        </p:nvSpPr>
        <p:spPr>
          <a:xfrm>
            <a:off x="6454256" y="2606773"/>
            <a:ext cx="23256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38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●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marL="914400" lvl="1" indent="-3238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○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marL="1371600" lvl="2" indent="-3238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■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marL="1828800" lvl="3" indent="-3238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●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marL="2286000" lvl="4" indent="-3238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○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marL="2743200" lvl="5" indent="-3238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■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marL="3200400" lvl="6" indent="-3238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●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marL="3657600" lvl="7" indent="-3238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○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marL="4114800" lvl="8" indent="-3238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■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241" name="Google Shape;241;p28"/>
          <p:cNvSpPr/>
          <p:nvPr/>
        </p:nvSpPr>
        <p:spPr>
          <a:xfrm>
            <a:off x="7443763" y="113400"/>
            <a:ext cx="1589400" cy="22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242" name="Google Shape;242;p28"/>
          <p:cNvSpPr/>
          <p:nvPr/>
        </p:nvSpPr>
        <p:spPr>
          <a:xfrm>
            <a:off x="5776463" y="113400"/>
            <a:ext cx="1589400" cy="22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243" name="Google Shape;243;p28"/>
          <p:cNvSpPr txBox="1">
            <a:spLocks noGrp="1"/>
          </p:cNvSpPr>
          <p:nvPr>
            <p:ph type="subTitle" idx="5"/>
          </p:nvPr>
        </p:nvSpPr>
        <p:spPr>
          <a:xfrm>
            <a:off x="5809350" y="58800"/>
            <a:ext cx="1556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9pPr>
          </a:lstStyle>
          <a:p>
            <a:endParaRPr/>
          </a:p>
        </p:txBody>
      </p:sp>
      <p:sp>
        <p:nvSpPr>
          <p:cNvPr id="244" name="Google Shape;244;p28"/>
          <p:cNvSpPr txBox="1">
            <a:spLocks noGrp="1"/>
          </p:cNvSpPr>
          <p:nvPr>
            <p:ph type="subTitle" idx="6"/>
          </p:nvPr>
        </p:nvSpPr>
        <p:spPr>
          <a:xfrm>
            <a:off x="7476775" y="58800"/>
            <a:ext cx="1556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wo column 2">
  <p:cSld name="MAIN_POINT">
    <p:bg>
      <p:bgPr>
        <a:solidFill>
          <a:schemeClr val="lt2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6" name="Google Shape;246;p29"/>
          <p:cNvGrpSpPr/>
          <p:nvPr/>
        </p:nvGrpSpPr>
        <p:grpSpPr>
          <a:xfrm>
            <a:off x="-25" y="656852"/>
            <a:ext cx="9144036" cy="4268100"/>
            <a:chOff x="-25" y="656852"/>
            <a:chExt cx="9144036" cy="4268100"/>
          </a:xfrm>
        </p:grpSpPr>
        <p:sp>
          <p:nvSpPr>
            <p:cNvPr id="247" name="Google Shape;247;p29"/>
            <p:cNvSpPr/>
            <p:nvPr/>
          </p:nvSpPr>
          <p:spPr>
            <a:xfrm rot="-5400000">
              <a:off x="3345537" y="1749752"/>
              <a:ext cx="4268100" cy="2082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endParaRPr>
            </a:p>
          </p:txBody>
        </p:sp>
        <p:sp>
          <p:nvSpPr>
            <p:cNvPr id="248" name="Google Shape;248;p29"/>
            <p:cNvSpPr/>
            <p:nvPr/>
          </p:nvSpPr>
          <p:spPr>
            <a:xfrm rot="-5400000">
              <a:off x="4657144" y="1749752"/>
              <a:ext cx="4268100" cy="2082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endParaRPr>
            </a:p>
          </p:txBody>
        </p:sp>
        <p:sp>
          <p:nvSpPr>
            <p:cNvPr id="249" name="Google Shape;249;p29"/>
            <p:cNvSpPr/>
            <p:nvPr/>
          </p:nvSpPr>
          <p:spPr>
            <a:xfrm rot="-5400000">
              <a:off x="5968811" y="1749752"/>
              <a:ext cx="4268100" cy="2082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endParaRPr>
            </a:p>
          </p:txBody>
        </p:sp>
        <p:sp>
          <p:nvSpPr>
            <p:cNvPr id="250" name="Google Shape;250;p29"/>
            <p:cNvSpPr/>
            <p:nvPr/>
          </p:nvSpPr>
          <p:spPr>
            <a:xfrm rot="-5400000">
              <a:off x="-1092925" y="1749752"/>
              <a:ext cx="4268100" cy="2082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endParaRPr>
            </a:p>
          </p:txBody>
        </p:sp>
        <p:sp>
          <p:nvSpPr>
            <p:cNvPr id="251" name="Google Shape;251;p29"/>
            <p:cNvSpPr/>
            <p:nvPr/>
          </p:nvSpPr>
          <p:spPr>
            <a:xfrm rot="-5400000">
              <a:off x="218682" y="1749752"/>
              <a:ext cx="4268100" cy="2082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endParaRPr>
            </a:p>
          </p:txBody>
        </p:sp>
        <p:sp>
          <p:nvSpPr>
            <p:cNvPr id="252" name="Google Shape;252;p29"/>
            <p:cNvSpPr/>
            <p:nvPr/>
          </p:nvSpPr>
          <p:spPr>
            <a:xfrm rot="-5400000">
              <a:off x="1530349" y="1749752"/>
              <a:ext cx="4268100" cy="2082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endParaRPr>
            </a:p>
          </p:txBody>
        </p:sp>
      </p:grpSp>
      <p:sp>
        <p:nvSpPr>
          <p:cNvPr id="253" name="Google Shape;253;p29"/>
          <p:cNvSpPr/>
          <p:nvPr/>
        </p:nvSpPr>
        <p:spPr>
          <a:xfrm>
            <a:off x="110838" y="113400"/>
            <a:ext cx="794700" cy="22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254" name="Google Shape;254;p29"/>
          <p:cNvSpPr txBox="1">
            <a:spLocks noGrp="1"/>
          </p:cNvSpPr>
          <p:nvPr>
            <p:ph type="sldNum" idx="12"/>
          </p:nvPr>
        </p:nvSpPr>
        <p:spPr>
          <a:xfrm>
            <a:off x="143700" y="102475"/>
            <a:ext cx="548700" cy="2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255" name="Google Shape;255;p29"/>
          <p:cNvCxnSpPr/>
          <p:nvPr/>
        </p:nvCxnSpPr>
        <p:spPr>
          <a:xfrm>
            <a:off x="111000" y="443900"/>
            <a:ext cx="89220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6" name="Google Shape;256;p29"/>
          <p:cNvSpPr txBox="1">
            <a:spLocks noGrp="1"/>
          </p:cNvSpPr>
          <p:nvPr>
            <p:ph type="title"/>
          </p:nvPr>
        </p:nvSpPr>
        <p:spPr>
          <a:xfrm>
            <a:off x="420375" y="2504337"/>
            <a:ext cx="37311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29"/>
          <p:cNvSpPr txBox="1">
            <a:spLocks noGrp="1"/>
          </p:cNvSpPr>
          <p:nvPr>
            <p:ph type="title" idx="2"/>
          </p:nvPr>
        </p:nvSpPr>
        <p:spPr>
          <a:xfrm>
            <a:off x="5675995" y="1768438"/>
            <a:ext cx="2325600" cy="200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300"/>
              <a:buFont typeface="Figtree ExtraBold"/>
              <a:buNone/>
              <a:defRPr sz="1300" b="0">
                <a:latin typeface="Figtree ExtraBold"/>
                <a:ea typeface="Figtree ExtraBold"/>
                <a:cs typeface="Figtree ExtraBold"/>
                <a:sym typeface="Figtree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2pPr>
            <a:lvl3pPr lvl="2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3pPr>
            <a:lvl4pPr lvl="3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4pPr>
            <a:lvl5pPr lvl="4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5pPr>
            <a:lvl6pPr lvl="5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6pPr>
            <a:lvl7pPr lvl="6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7pPr>
            <a:lvl8pPr lvl="7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8pPr>
            <a:lvl9pPr lvl="8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9pPr>
          </a:lstStyle>
          <a:p>
            <a:endParaRPr/>
          </a:p>
        </p:txBody>
      </p:sp>
      <p:sp>
        <p:nvSpPr>
          <p:cNvPr id="258" name="Google Shape;258;p29"/>
          <p:cNvSpPr txBox="1">
            <a:spLocks noGrp="1"/>
          </p:cNvSpPr>
          <p:nvPr>
            <p:ph type="body" idx="1"/>
          </p:nvPr>
        </p:nvSpPr>
        <p:spPr>
          <a:xfrm>
            <a:off x="5675995" y="2094463"/>
            <a:ext cx="23256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marL="914400" lvl="1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marL="1371600" lvl="2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marL="1828800" lvl="3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marL="2286000" lvl="4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marL="2743200" lvl="5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marL="3200400" lvl="6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marL="3657600" lvl="7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marL="4114800" lvl="8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259" name="Google Shape;259;p29"/>
          <p:cNvSpPr txBox="1">
            <a:spLocks noGrp="1"/>
          </p:cNvSpPr>
          <p:nvPr>
            <p:ph type="title" idx="3"/>
          </p:nvPr>
        </p:nvSpPr>
        <p:spPr>
          <a:xfrm>
            <a:off x="5675995" y="3148188"/>
            <a:ext cx="2325600" cy="200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300"/>
              <a:buFont typeface="Figtree ExtraBold"/>
              <a:buNone/>
              <a:defRPr sz="1300" b="0">
                <a:latin typeface="Figtree ExtraBold"/>
                <a:ea typeface="Figtree ExtraBold"/>
                <a:cs typeface="Figtree ExtraBold"/>
                <a:sym typeface="Figtree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2pPr>
            <a:lvl3pPr lvl="2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3pPr>
            <a:lvl4pPr lvl="3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4pPr>
            <a:lvl5pPr lvl="4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5pPr>
            <a:lvl6pPr lvl="5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6pPr>
            <a:lvl7pPr lvl="6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7pPr>
            <a:lvl8pPr lvl="7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8pPr>
            <a:lvl9pPr lvl="8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9pPr>
          </a:lstStyle>
          <a:p>
            <a:endParaRPr/>
          </a:p>
        </p:txBody>
      </p:sp>
      <p:sp>
        <p:nvSpPr>
          <p:cNvPr id="260" name="Google Shape;260;p29"/>
          <p:cNvSpPr txBox="1">
            <a:spLocks noGrp="1"/>
          </p:cNvSpPr>
          <p:nvPr>
            <p:ph type="body" idx="4"/>
          </p:nvPr>
        </p:nvSpPr>
        <p:spPr>
          <a:xfrm>
            <a:off x="5675995" y="3474213"/>
            <a:ext cx="23256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marL="914400" lvl="1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marL="1371600" lvl="2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marL="1828800" lvl="3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marL="2286000" lvl="4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marL="2743200" lvl="5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marL="3200400" lvl="6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marL="3657600" lvl="7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marL="4114800" lvl="8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261" name="Google Shape;261;p29"/>
          <p:cNvSpPr/>
          <p:nvPr/>
        </p:nvSpPr>
        <p:spPr>
          <a:xfrm>
            <a:off x="7443763" y="113400"/>
            <a:ext cx="1589400" cy="22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262" name="Google Shape;262;p29"/>
          <p:cNvSpPr/>
          <p:nvPr/>
        </p:nvSpPr>
        <p:spPr>
          <a:xfrm>
            <a:off x="5776463" y="113400"/>
            <a:ext cx="1589400" cy="22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263" name="Google Shape;263;p29"/>
          <p:cNvSpPr txBox="1">
            <a:spLocks noGrp="1"/>
          </p:cNvSpPr>
          <p:nvPr>
            <p:ph type="subTitle" idx="5"/>
          </p:nvPr>
        </p:nvSpPr>
        <p:spPr>
          <a:xfrm>
            <a:off x="5809350" y="58800"/>
            <a:ext cx="1556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9pPr>
          </a:lstStyle>
          <a:p>
            <a:endParaRPr/>
          </a:p>
        </p:txBody>
      </p:sp>
      <p:sp>
        <p:nvSpPr>
          <p:cNvPr id="264" name="Google Shape;264;p29"/>
          <p:cNvSpPr txBox="1">
            <a:spLocks noGrp="1"/>
          </p:cNvSpPr>
          <p:nvPr>
            <p:ph type="subTitle" idx="6"/>
          </p:nvPr>
        </p:nvSpPr>
        <p:spPr>
          <a:xfrm>
            <a:off x="7476775" y="58800"/>
            <a:ext cx="1556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orizontal two column 2">
  <p:cSld name="SECTION_TITLE_AND_DESCRIPTION_1">
    <p:bg>
      <p:bgPr>
        <a:solidFill>
          <a:schemeClr val="accent1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30"/>
          <p:cNvGrpSpPr/>
          <p:nvPr/>
        </p:nvGrpSpPr>
        <p:grpSpPr>
          <a:xfrm>
            <a:off x="0" y="655700"/>
            <a:ext cx="9143980" cy="4282350"/>
            <a:chOff x="0" y="655700"/>
            <a:chExt cx="9143980" cy="4282350"/>
          </a:xfrm>
        </p:grpSpPr>
        <p:sp>
          <p:nvSpPr>
            <p:cNvPr id="267" name="Google Shape;267;p30"/>
            <p:cNvSpPr/>
            <p:nvPr/>
          </p:nvSpPr>
          <p:spPr>
            <a:xfrm>
              <a:off x="0" y="655700"/>
              <a:ext cx="3108000" cy="2484000"/>
            </a:xfrm>
            <a:prstGeom prst="snip2SameRect">
              <a:avLst>
                <a:gd name="adj1" fmla="val 50000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68" name="Google Shape;268;p30"/>
            <p:cNvSpPr/>
            <p:nvPr/>
          </p:nvSpPr>
          <p:spPr>
            <a:xfrm rot="10800000" flipH="1">
              <a:off x="0" y="2454050"/>
              <a:ext cx="3108000" cy="2484000"/>
            </a:xfrm>
            <a:prstGeom prst="snip2SameRect">
              <a:avLst>
                <a:gd name="adj1" fmla="val 50000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69" name="Google Shape;269;p30"/>
            <p:cNvSpPr/>
            <p:nvPr/>
          </p:nvSpPr>
          <p:spPr>
            <a:xfrm>
              <a:off x="3017990" y="655700"/>
              <a:ext cx="3108000" cy="2484000"/>
            </a:xfrm>
            <a:prstGeom prst="snip2SameRect">
              <a:avLst>
                <a:gd name="adj1" fmla="val 50000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70" name="Google Shape;270;p30"/>
            <p:cNvSpPr/>
            <p:nvPr/>
          </p:nvSpPr>
          <p:spPr>
            <a:xfrm rot="10800000" flipH="1">
              <a:off x="3017990" y="2454050"/>
              <a:ext cx="3108000" cy="2484000"/>
            </a:xfrm>
            <a:prstGeom prst="snip2SameRect">
              <a:avLst>
                <a:gd name="adj1" fmla="val 50000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71" name="Google Shape;271;p30"/>
            <p:cNvSpPr/>
            <p:nvPr/>
          </p:nvSpPr>
          <p:spPr>
            <a:xfrm>
              <a:off x="6035980" y="655700"/>
              <a:ext cx="3108000" cy="2484000"/>
            </a:xfrm>
            <a:prstGeom prst="snip2SameRect">
              <a:avLst>
                <a:gd name="adj1" fmla="val 50000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72" name="Google Shape;272;p30"/>
            <p:cNvSpPr/>
            <p:nvPr/>
          </p:nvSpPr>
          <p:spPr>
            <a:xfrm rot="10800000" flipH="1">
              <a:off x="6035980" y="2454050"/>
              <a:ext cx="3108000" cy="2484000"/>
            </a:xfrm>
            <a:prstGeom prst="snip2SameRect">
              <a:avLst>
                <a:gd name="adj1" fmla="val 50000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sp>
        <p:nvSpPr>
          <p:cNvPr id="273" name="Google Shape;273;p30"/>
          <p:cNvSpPr/>
          <p:nvPr/>
        </p:nvSpPr>
        <p:spPr>
          <a:xfrm>
            <a:off x="110838" y="113400"/>
            <a:ext cx="794700" cy="22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274" name="Google Shape;274;p30"/>
          <p:cNvSpPr txBox="1">
            <a:spLocks noGrp="1"/>
          </p:cNvSpPr>
          <p:nvPr>
            <p:ph type="sldNum" idx="12"/>
          </p:nvPr>
        </p:nvSpPr>
        <p:spPr>
          <a:xfrm>
            <a:off x="143700" y="102475"/>
            <a:ext cx="548700" cy="2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275" name="Google Shape;275;p30"/>
          <p:cNvCxnSpPr/>
          <p:nvPr/>
        </p:nvCxnSpPr>
        <p:spPr>
          <a:xfrm>
            <a:off x="111000" y="443900"/>
            <a:ext cx="89220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6" name="Google Shape;276;p30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77" name="Google Shape;277;p30"/>
          <p:cNvSpPr txBox="1">
            <a:spLocks noGrp="1"/>
          </p:cNvSpPr>
          <p:nvPr>
            <p:ph type="title"/>
          </p:nvPr>
        </p:nvSpPr>
        <p:spPr>
          <a:xfrm>
            <a:off x="434800" y="2593849"/>
            <a:ext cx="23256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Font typeface="Figtree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Font typeface="Figtree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Font typeface="Figtree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Font typeface="Figtree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Font typeface="Figtree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Font typeface="Figtree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Font typeface="Figtree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Font typeface="Figtree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Font typeface="Figtree"/>
              <a:buNone/>
              <a:defRPr sz="2600"/>
            </a:lvl9pPr>
          </a:lstStyle>
          <a:p>
            <a:endParaRPr/>
          </a:p>
        </p:txBody>
      </p:sp>
      <p:sp>
        <p:nvSpPr>
          <p:cNvPr id="278" name="Google Shape;278;p30"/>
          <p:cNvSpPr txBox="1">
            <a:spLocks noGrp="1"/>
          </p:cNvSpPr>
          <p:nvPr>
            <p:ph type="title" idx="2"/>
          </p:nvPr>
        </p:nvSpPr>
        <p:spPr>
          <a:xfrm>
            <a:off x="3410831" y="2280747"/>
            <a:ext cx="2325600" cy="200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300"/>
              <a:buFont typeface="Figtree ExtraBold"/>
              <a:buNone/>
              <a:defRPr sz="1300" b="0">
                <a:latin typeface="Figtree ExtraBold"/>
                <a:ea typeface="Figtree ExtraBold"/>
                <a:cs typeface="Figtree ExtraBold"/>
                <a:sym typeface="Figtree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2pPr>
            <a:lvl3pPr lvl="2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3pPr>
            <a:lvl4pPr lvl="3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4pPr>
            <a:lvl5pPr lvl="4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5pPr>
            <a:lvl6pPr lvl="5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6pPr>
            <a:lvl7pPr lvl="6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7pPr>
            <a:lvl8pPr lvl="7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8pPr>
            <a:lvl9pPr lvl="8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9pPr>
          </a:lstStyle>
          <a:p>
            <a:endParaRPr/>
          </a:p>
        </p:txBody>
      </p:sp>
      <p:sp>
        <p:nvSpPr>
          <p:cNvPr id="279" name="Google Shape;279;p30"/>
          <p:cNvSpPr txBox="1">
            <a:spLocks noGrp="1"/>
          </p:cNvSpPr>
          <p:nvPr>
            <p:ph type="body" idx="1"/>
          </p:nvPr>
        </p:nvSpPr>
        <p:spPr>
          <a:xfrm>
            <a:off x="3410831" y="2606773"/>
            <a:ext cx="23256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marL="914400" lvl="1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marL="1371600" lvl="2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marL="1828800" lvl="3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marL="2286000" lvl="4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marL="2743200" lvl="5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marL="3200400" lvl="6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marL="3657600" lvl="7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marL="4114800" lvl="8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280" name="Google Shape;280;p30"/>
          <p:cNvSpPr txBox="1">
            <a:spLocks noGrp="1"/>
          </p:cNvSpPr>
          <p:nvPr>
            <p:ph type="title" idx="3"/>
          </p:nvPr>
        </p:nvSpPr>
        <p:spPr>
          <a:xfrm>
            <a:off x="6454256" y="2280747"/>
            <a:ext cx="2325600" cy="200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300"/>
              <a:buFont typeface="Figtree ExtraBold"/>
              <a:buNone/>
              <a:defRPr sz="1300" b="0">
                <a:latin typeface="Figtree ExtraBold"/>
                <a:ea typeface="Figtree ExtraBold"/>
                <a:cs typeface="Figtree ExtraBold"/>
                <a:sym typeface="Figtree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2pPr>
            <a:lvl3pPr lvl="2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3pPr>
            <a:lvl4pPr lvl="3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4pPr>
            <a:lvl5pPr lvl="4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5pPr>
            <a:lvl6pPr lvl="5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6pPr>
            <a:lvl7pPr lvl="6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7pPr>
            <a:lvl8pPr lvl="7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8pPr>
            <a:lvl9pPr lvl="8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9pPr>
          </a:lstStyle>
          <a:p>
            <a:endParaRPr/>
          </a:p>
        </p:txBody>
      </p:sp>
      <p:sp>
        <p:nvSpPr>
          <p:cNvPr id="281" name="Google Shape;281;p30"/>
          <p:cNvSpPr txBox="1">
            <a:spLocks noGrp="1"/>
          </p:cNvSpPr>
          <p:nvPr>
            <p:ph type="body" idx="4"/>
          </p:nvPr>
        </p:nvSpPr>
        <p:spPr>
          <a:xfrm>
            <a:off x="6454256" y="2606773"/>
            <a:ext cx="23256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38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●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marL="914400" lvl="1" indent="-3238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○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marL="1371600" lvl="2" indent="-3238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■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marL="1828800" lvl="3" indent="-3238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●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marL="2286000" lvl="4" indent="-3238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○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marL="2743200" lvl="5" indent="-3238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■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marL="3200400" lvl="6" indent="-3238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●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marL="3657600" lvl="7" indent="-3238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○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marL="4114800" lvl="8" indent="-3238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■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282" name="Google Shape;282;p30"/>
          <p:cNvSpPr/>
          <p:nvPr/>
        </p:nvSpPr>
        <p:spPr>
          <a:xfrm>
            <a:off x="7443763" y="113400"/>
            <a:ext cx="1589400" cy="22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283" name="Google Shape;283;p30"/>
          <p:cNvSpPr/>
          <p:nvPr/>
        </p:nvSpPr>
        <p:spPr>
          <a:xfrm>
            <a:off x="5776463" y="113400"/>
            <a:ext cx="1589400" cy="22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284" name="Google Shape;284;p30"/>
          <p:cNvSpPr txBox="1">
            <a:spLocks noGrp="1"/>
          </p:cNvSpPr>
          <p:nvPr>
            <p:ph type="subTitle" idx="5"/>
          </p:nvPr>
        </p:nvSpPr>
        <p:spPr>
          <a:xfrm>
            <a:off x="5809350" y="58800"/>
            <a:ext cx="1556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9pPr>
          </a:lstStyle>
          <a:p>
            <a:endParaRPr/>
          </a:p>
        </p:txBody>
      </p:sp>
      <p:sp>
        <p:nvSpPr>
          <p:cNvPr id="285" name="Google Shape;285;p30"/>
          <p:cNvSpPr txBox="1">
            <a:spLocks noGrp="1"/>
          </p:cNvSpPr>
          <p:nvPr>
            <p:ph type="subTitle" idx="6"/>
          </p:nvPr>
        </p:nvSpPr>
        <p:spPr>
          <a:xfrm>
            <a:off x="7476775" y="58800"/>
            <a:ext cx="1556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TITLE_AND_TWO_COLUMNS_1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wo column 3">
  <p:cSld name="CAPTION_ONLY_1">
    <p:bg>
      <p:bgPr>
        <a:solidFill>
          <a:schemeClr val="accent2"/>
        </a:solidFill>
        <a:effectLst/>
      </p:bgPr>
    </p:bg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7" name="Google Shape;287;p31"/>
          <p:cNvGrpSpPr/>
          <p:nvPr/>
        </p:nvGrpSpPr>
        <p:grpSpPr>
          <a:xfrm>
            <a:off x="45" y="656725"/>
            <a:ext cx="9144010" cy="4268100"/>
            <a:chOff x="45" y="656725"/>
            <a:chExt cx="9144010" cy="4268100"/>
          </a:xfrm>
        </p:grpSpPr>
        <p:sp>
          <p:nvSpPr>
            <p:cNvPr id="288" name="Google Shape;288;p31"/>
            <p:cNvSpPr/>
            <p:nvPr/>
          </p:nvSpPr>
          <p:spPr>
            <a:xfrm rot="-5400000" flipH="1">
              <a:off x="1202555" y="1549075"/>
              <a:ext cx="4268100" cy="2483400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89" name="Google Shape;289;p31"/>
            <p:cNvSpPr/>
            <p:nvPr/>
          </p:nvSpPr>
          <p:spPr>
            <a:xfrm rot="5400000">
              <a:off x="-892305" y="1549075"/>
              <a:ext cx="4268100" cy="2483400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90" name="Google Shape;290;p31"/>
            <p:cNvSpPr/>
            <p:nvPr/>
          </p:nvSpPr>
          <p:spPr>
            <a:xfrm rot="5400000" flipH="1">
              <a:off x="3673445" y="1549075"/>
              <a:ext cx="4268100" cy="2483400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91" name="Google Shape;291;p31"/>
            <p:cNvSpPr/>
            <p:nvPr/>
          </p:nvSpPr>
          <p:spPr>
            <a:xfrm rot="-5400000">
              <a:off x="5768305" y="1549075"/>
              <a:ext cx="4268100" cy="2483400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sp>
        <p:nvSpPr>
          <p:cNvPr id="292" name="Google Shape;292;p31"/>
          <p:cNvSpPr/>
          <p:nvPr/>
        </p:nvSpPr>
        <p:spPr>
          <a:xfrm>
            <a:off x="110838" y="113400"/>
            <a:ext cx="794700" cy="22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293" name="Google Shape;293;p31"/>
          <p:cNvSpPr txBox="1">
            <a:spLocks noGrp="1"/>
          </p:cNvSpPr>
          <p:nvPr>
            <p:ph type="sldNum" idx="12"/>
          </p:nvPr>
        </p:nvSpPr>
        <p:spPr>
          <a:xfrm>
            <a:off x="143700" y="102475"/>
            <a:ext cx="548700" cy="2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294" name="Google Shape;294;p31"/>
          <p:cNvCxnSpPr/>
          <p:nvPr/>
        </p:nvCxnSpPr>
        <p:spPr>
          <a:xfrm>
            <a:off x="111000" y="443900"/>
            <a:ext cx="89220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5" name="Google Shape;295;p31"/>
          <p:cNvSpPr txBox="1">
            <a:spLocks noGrp="1"/>
          </p:cNvSpPr>
          <p:nvPr>
            <p:ph type="title"/>
          </p:nvPr>
        </p:nvSpPr>
        <p:spPr>
          <a:xfrm>
            <a:off x="420375" y="2504337"/>
            <a:ext cx="37311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31"/>
          <p:cNvSpPr txBox="1">
            <a:spLocks noGrp="1"/>
          </p:cNvSpPr>
          <p:nvPr>
            <p:ph type="title" idx="2"/>
          </p:nvPr>
        </p:nvSpPr>
        <p:spPr>
          <a:xfrm>
            <a:off x="5675995" y="1768438"/>
            <a:ext cx="2325600" cy="200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300"/>
              <a:buFont typeface="Figtree ExtraBold"/>
              <a:buNone/>
              <a:defRPr sz="1300" b="0">
                <a:latin typeface="Figtree ExtraBold"/>
                <a:ea typeface="Figtree ExtraBold"/>
                <a:cs typeface="Figtree ExtraBold"/>
                <a:sym typeface="Figtree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2pPr>
            <a:lvl3pPr lvl="2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3pPr>
            <a:lvl4pPr lvl="3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4pPr>
            <a:lvl5pPr lvl="4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5pPr>
            <a:lvl6pPr lvl="5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6pPr>
            <a:lvl7pPr lvl="6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7pPr>
            <a:lvl8pPr lvl="7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8pPr>
            <a:lvl9pPr lvl="8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9pPr>
          </a:lstStyle>
          <a:p>
            <a:endParaRPr/>
          </a:p>
        </p:txBody>
      </p:sp>
      <p:sp>
        <p:nvSpPr>
          <p:cNvPr id="297" name="Google Shape;297;p31"/>
          <p:cNvSpPr txBox="1">
            <a:spLocks noGrp="1"/>
          </p:cNvSpPr>
          <p:nvPr>
            <p:ph type="body" idx="1"/>
          </p:nvPr>
        </p:nvSpPr>
        <p:spPr>
          <a:xfrm>
            <a:off x="5675995" y="2094463"/>
            <a:ext cx="23256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marL="914400" lvl="1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marL="1371600" lvl="2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marL="1828800" lvl="3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marL="2286000" lvl="4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marL="2743200" lvl="5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marL="3200400" lvl="6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marL="3657600" lvl="7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marL="4114800" lvl="8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298" name="Google Shape;298;p31"/>
          <p:cNvSpPr txBox="1">
            <a:spLocks noGrp="1"/>
          </p:cNvSpPr>
          <p:nvPr>
            <p:ph type="title" idx="3"/>
          </p:nvPr>
        </p:nvSpPr>
        <p:spPr>
          <a:xfrm>
            <a:off x="5675995" y="3148188"/>
            <a:ext cx="2325600" cy="200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300"/>
              <a:buFont typeface="Figtree ExtraBold"/>
              <a:buNone/>
              <a:defRPr sz="1300" b="0">
                <a:latin typeface="Figtree ExtraBold"/>
                <a:ea typeface="Figtree ExtraBold"/>
                <a:cs typeface="Figtree ExtraBold"/>
                <a:sym typeface="Figtree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2pPr>
            <a:lvl3pPr lvl="2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3pPr>
            <a:lvl4pPr lvl="3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4pPr>
            <a:lvl5pPr lvl="4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5pPr>
            <a:lvl6pPr lvl="5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6pPr>
            <a:lvl7pPr lvl="6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7pPr>
            <a:lvl8pPr lvl="7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8pPr>
            <a:lvl9pPr lvl="8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9pPr>
          </a:lstStyle>
          <a:p>
            <a:endParaRPr/>
          </a:p>
        </p:txBody>
      </p:sp>
      <p:sp>
        <p:nvSpPr>
          <p:cNvPr id="299" name="Google Shape;299;p31"/>
          <p:cNvSpPr txBox="1">
            <a:spLocks noGrp="1"/>
          </p:cNvSpPr>
          <p:nvPr>
            <p:ph type="body" idx="4"/>
          </p:nvPr>
        </p:nvSpPr>
        <p:spPr>
          <a:xfrm>
            <a:off x="5675995" y="3474213"/>
            <a:ext cx="23256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marL="914400" lvl="1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marL="1371600" lvl="2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marL="1828800" lvl="3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marL="2286000" lvl="4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marL="2743200" lvl="5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marL="3200400" lvl="6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marL="3657600" lvl="7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marL="4114800" lvl="8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300" name="Google Shape;300;p31"/>
          <p:cNvSpPr/>
          <p:nvPr/>
        </p:nvSpPr>
        <p:spPr>
          <a:xfrm>
            <a:off x="7443763" y="113400"/>
            <a:ext cx="1589400" cy="22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301" name="Google Shape;301;p31"/>
          <p:cNvSpPr/>
          <p:nvPr/>
        </p:nvSpPr>
        <p:spPr>
          <a:xfrm>
            <a:off x="5776463" y="113400"/>
            <a:ext cx="1589400" cy="22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302" name="Google Shape;302;p31"/>
          <p:cNvSpPr txBox="1">
            <a:spLocks noGrp="1"/>
          </p:cNvSpPr>
          <p:nvPr>
            <p:ph type="subTitle" idx="5"/>
          </p:nvPr>
        </p:nvSpPr>
        <p:spPr>
          <a:xfrm>
            <a:off x="5809350" y="58800"/>
            <a:ext cx="1556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9pPr>
          </a:lstStyle>
          <a:p>
            <a:endParaRPr/>
          </a:p>
        </p:txBody>
      </p:sp>
      <p:sp>
        <p:nvSpPr>
          <p:cNvPr id="303" name="Google Shape;303;p31"/>
          <p:cNvSpPr txBox="1">
            <a:spLocks noGrp="1"/>
          </p:cNvSpPr>
          <p:nvPr>
            <p:ph type="subTitle" idx="6"/>
          </p:nvPr>
        </p:nvSpPr>
        <p:spPr>
          <a:xfrm>
            <a:off x="7476775" y="58800"/>
            <a:ext cx="1556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orizontal two column 3">
  <p:cSld name="BIG_NUMBER_2">
    <p:bg>
      <p:bgPr>
        <a:solidFill>
          <a:schemeClr val="accent3"/>
        </a:solidFill>
        <a:effectLst/>
      </p:bgPr>
    </p:bg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5" name="Google Shape;305;p32"/>
          <p:cNvGrpSpPr/>
          <p:nvPr/>
        </p:nvGrpSpPr>
        <p:grpSpPr>
          <a:xfrm>
            <a:off x="0" y="650025"/>
            <a:ext cx="9143966" cy="4268100"/>
            <a:chOff x="0" y="650025"/>
            <a:chExt cx="9143966" cy="4268100"/>
          </a:xfrm>
        </p:grpSpPr>
        <p:sp>
          <p:nvSpPr>
            <p:cNvPr id="306" name="Google Shape;306;p32"/>
            <p:cNvSpPr/>
            <p:nvPr/>
          </p:nvSpPr>
          <p:spPr>
            <a:xfrm>
              <a:off x="0" y="650025"/>
              <a:ext cx="3068700" cy="4268100"/>
            </a:xfrm>
            <a:prstGeom prst="plaque">
              <a:avLst>
                <a:gd name="adj" fmla="val 21361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07" name="Google Shape;307;p32"/>
            <p:cNvSpPr/>
            <p:nvPr/>
          </p:nvSpPr>
          <p:spPr>
            <a:xfrm>
              <a:off x="3037633" y="650025"/>
              <a:ext cx="3068700" cy="4268100"/>
            </a:xfrm>
            <a:prstGeom prst="plaque">
              <a:avLst>
                <a:gd name="adj" fmla="val 21361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08" name="Google Shape;308;p32"/>
            <p:cNvSpPr/>
            <p:nvPr/>
          </p:nvSpPr>
          <p:spPr>
            <a:xfrm>
              <a:off x="6075266" y="650025"/>
              <a:ext cx="3068700" cy="4268100"/>
            </a:xfrm>
            <a:prstGeom prst="plaque">
              <a:avLst>
                <a:gd name="adj" fmla="val 21361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sp>
        <p:nvSpPr>
          <p:cNvPr id="309" name="Google Shape;309;p32"/>
          <p:cNvSpPr/>
          <p:nvPr/>
        </p:nvSpPr>
        <p:spPr>
          <a:xfrm>
            <a:off x="110838" y="113400"/>
            <a:ext cx="794700" cy="22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310" name="Google Shape;310;p32"/>
          <p:cNvSpPr txBox="1">
            <a:spLocks noGrp="1"/>
          </p:cNvSpPr>
          <p:nvPr>
            <p:ph type="sldNum" idx="12"/>
          </p:nvPr>
        </p:nvSpPr>
        <p:spPr>
          <a:xfrm>
            <a:off x="143700" y="102475"/>
            <a:ext cx="548700" cy="2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311" name="Google Shape;311;p32"/>
          <p:cNvCxnSpPr/>
          <p:nvPr/>
        </p:nvCxnSpPr>
        <p:spPr>
          <a:xfrm>
            <a:off x="111000" y="443900"/>
            <a:ext cx="89220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2" name="Google Shape;312;p32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13" name="Google Shape;313;p32"/>
          <p:cNvSpPr txBox="1">
            <a:spLocks noGrp="1"/>
          </p:cNvSpPr>
          <p:nvPr>
            <p:ph type="title"/>
          </p:nvPr>
        </p:nvSpPr>
        <p:spPr>
          <a:xfrm>
            <a:off x="434800" y="2593849"/>
            <a:ext cx="23256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Font typeface="Figtree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Font typeface="Figtree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Font typeface="Figtree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Font typeface="Figtree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Font typeface="Figtree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Font typeface="Figtree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Font typeface="Figtree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Font typeface="Figtree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Font typeface="Figtree"/>
              <a:buNone/>
              <a:defRPr sz="2600"/>
            </a:lvl9pPr>
          </a:lstStyle>
          <a:p>
            <a:endParaRPr/>
          </a:p>
        </p:txBody>
      </p:sp>
      <p:sp>
        <p:nvSpPr>
          <p:cNvPr id="314" name="Google Shape;314;p32"/>
          <p:cNvSpPr txBox="1">
            <a:spLocks noGrp="1"/>
          </p:cNvSpPr>
          <p:nvPr>
            <p:ph type="title" idx="2"/>
          </p:nvPr>
        </p:nvSpPr>
        <p:spPr>
          <a:xfrm>
            <a:off x="3410831" y="2280747"/>
            <a:ext cx="2325600" cy="200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300"/>
              <a:buFont typeface="Figtree ExtraBold"/>
              <a:buNone/>
              <a:defRPr sz="1300" b="0">
                <a:latin typeface="Figtree ExtraBold"/>
                <a:ea typeface="Figtree ExtraBold"/>
                <a:cs typeface="Figtree ExtraBold"/>
                <a:sym typeface="Figtree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2pPr>
            <a:lvl3pPr lvl="2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3pPr>
            <a:lvl4pPr lvl="3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4pPr>
            <a:lvl5pPr lvl="4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5pPr>
            <a:lvl6pPr lvl="5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6pPr>
            <a:lvl7pPr lvl="6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7pPr>
            <a:lvl8pPr lvl="7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8pPr>
            <a:lvl9pPr lvl="8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9pPr>
          </a:lstStyle>
          <a:p>
            <a:endParaRPr/>
          </a:p>
        </p:txBody>
      </p:sp>
      <p:sp>
        <p:nvSpPr>
          <p:cNvPr id="315" name="Google Shape;315;p32"/>
          <p:cNvSpPr txBox="1">
            <a:spLocks noGrp="1"/>
          </p:cNvSpPr>
          <p:nvPr>
            <p:ph type="body" idx="1"/>
          </p:nvPr>
        </p:nvSpPr>
        <p:spPr>
          <a:xfrm>
            <a:off x="3410831" y="2606773"/>
            <a:ext cx="23256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marL="914400" lvl="1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marL="1371600" lvl="2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marL="1828800" lvl="3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marL="2286000" lvl="4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marL="2743200" lvl="5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marL="3200400" lvl="6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marL="3657600" lvl="7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marL="4114800" lvl="8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316" name="Google Shape;316;p32"/>
          <p:cNvSpPr txBox="1">
            <a:spLocks noGrp="1"/>
          </p:cNvSpPr>
          <p:nvPr>
            <p:ph type="title" idx="3"/>
          </p:nvPr>
        </p:nvSpPr>
        <p:spPr>
          <a:xfrm>
            <a:off x="6454256" y="2280747"/>
            <a:ext cx="2325600" cy="200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300"/>
              <a:buFont typeface="Figtree ExtraBold"/>
              <a:buNone/>
              <a:defRPr sz="1300" b="0">
                <a:latin typeface="Figtree ExtraBold"/>
                <a:ea typeface="Figtree ExtraBold"/>
                <a:cs typeface="Figtree ExtraBold"/>
                <a:sym typeface="Figtree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2pPr>
            <a:lvl3pPr lvl="2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3pPr>
            <a:lvl4pPr lvl="3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4pPr>
            <a:lvl5pPr lvl="4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5pPr>
            <a:lvl6pPr lvl="5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6pPr>
            <a:lvl7pPr lvl="6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7pPr>
            <a:lvl8pPr lvl="7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8pPr>
            <a:lvl9pPr lvl="8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9pPr>
          </a:lstStyle>
          <a:p>
            <a:endParaRPr/>
          </a:p>
        </p:txBody>
      </p:sp>
      <p:sp>
        <p:nvSpPr>
          <p:cNvPr id="317" name="Google Shape;317;p32"/>
          <p:cNvSpPr txBox="1">
            <a:spLocks noGrp="1"/>
          </p:cNvSpPr>
          <p:nvPr>
            <p:ph type="body" idx="4"/>
          </p:nvPr>
        </p:nvSpPr>
        <p:spPr>
          <a:xfrm>
            <a:off x="6454256" y="2606773"/>
            <a:ext cx="23256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38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●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marL="914400" lvl="1" indent="-3238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○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marL="1371600" lvl="2" indent="-3238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■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marL="1828800" lvl="3" indent="-3238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●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marL="2286000" lvl="4" indent="-3238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○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marL="2743200" lvl="5" indent="-3238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■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marL="3200400" lvl="6" indent="-3238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●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marL="3657600" lvl="7" indent="-3238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○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marL="4114800" lvl="8" indent="-3238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■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318" name="Google Shape;318;p32"/>
          <p:cNvSpPr/>
          <p:nvPr/>
        </p:nvSpPr>
        <p:spPr>
          <a:xfrm>
            <a:off x="7443763" y="113400"/>
            <a:ext cx="1589400" cy="22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319" name="Google Shape;319;p32"/>
          <p:cNvSpPr/>
          <p:nvPr/>
        </p:nvSpPr>
        <p:spPr>
          <a:xfrm>
            <a:off x="5776463" y="113400"/>
            <a:ext cx="1589400" cy="22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320" name="Google Shape;320;p32"/>
          <p:cNvSpPr txBox="1">
            <a:spLocks noGrp="1"/>
          </p:cNvSpPr>
          <p:nvPr>
            <p:ph type="subTitle" idx="5"/>
          </p:nvPr>
        </p:nvSpPr>
        <p:spPr>
          <a:xfrm>
            <a:off x="5809350" y="58800"/>
            <a:ext cx="1556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9pPr>
          </a:lstStyle>
          <a:p>
            <a:endParaRPr/>
          </a:p>
        </p:txBody>
      </p:sp>
      <p:sp>
        <p:nvSpPr>
          <p:cNvPr id="321" name="Google Shape;321;p32"/>
          <p:cNvSpPr txBox="1">
            <a:spLocks noGrp="1"/>
          </p:cNvSpPr>
          <p:nvPr>
            <p:ph type="subTitle" idx="6"/>
          </p:nvPr>
        </p:nvSpPr>
        <p:spPr>
          <a:xfrm>
            <a:off x="7476775" y="58800"/>
            <a:ext cx="1556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points 2">
  <p:cSld name="BIG_NUMBER_1_2">
    <p:bg>
      <p:bgPr>
        <a:solidFill>
          <a:schemeClr val="dk2"/>
        </a:solidFill>
        <a:effectLst/>
      </p:bgPr>
    </p:bg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3" name="Google Shape;323;p33"/>
          <p:cNvGrpSpPr/>
          <p:nvPr/>
        </p:nvGrpSpPr>
        <p:grpSpPr>
          <a:xfrm>
            <a:off x="0" y="1477575"/>
            <a:ext cx="9145300" cy="3447050"/>
            <a:chOff x="0" y="1477575"/>
            <a:chExt cx="9145300" cy="3447050"/>
          </a:xfrm>
        </p:grpSpPr>
        <p:sp>
          <p:nvSpPr>
            <p:cNvPr id="324" name="Google Shape;324;p33"/>
            <p:cNvSpPr/>
            <p:nvPr/>
          </p:nvSpPr>
          <p:spPr>
            <a:xfrm>
              <a:off x="0" y="3195412"/>
              <a:ext cx="3048000" cy="1729213"/>
            </a:xfrm>
            <a:prstGeom prst="flowChartPreparation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33"/>
            <p:cNvSpPr/>
            <p:nvPr/>
          </p:nvSpPr>
          <p:spPr>
            <a:xfrm>
              <a:off x="0" y="1477575"/>
              <a:ext cx="3048000" cy="1729213"/>
            </a:xfrm>
            <a:prstGeom prst="flowChartPreparation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33"/>
            <p:cNvSpPr/>
            <p:nvPr/>
          </p:nvSpPr>
          <p:spPr>
            <a:xfrm>
              <a:off x="6097300" y="3195412"/>
              <a:ext cx="3048000" cy="1729213"/>
            </a:xfrm>
            <a:prstGeom prst="flowChartPreparation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3"/>
            <p:cNvSpPr/>
            <p:nvPr/>
          </p:nvSpPr>
          <p:spPr>
            <a:xfrm>
              <a:off x="6097300" y="1477575"/>
              <a:ext cx="3048000" cy="1729213"/>
            </a:xfrm>
            <a:prstGeom prst="flowChartPreparation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3"/>
            <p:cNvSpPr/>
            <p:nvPr/>
          </p:nvSpPr>
          <p:spPr>
            <a:xfrm>
              <a:off x="3048000" y="3195412"/>
              <a:ext cx="3048000" cy="1729213"/>
            </a:xfrm>
            <a:prstGeom prst="flowChartPreparation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3"/>
            <p:cNvSpPr/>
            <p:nvPr/>
          </p:nvSpPr>
          <p:spPr>
            <a:xfrm>
              <a:off x="3048000" y="1477575"/>
              <a:ext cx="3048000" cy="1729213"/>
            </a:xfrm>
            <a:prstGeom prst="flowChartPreparation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0" name="Google Shape;330;p33"/>
          <p:cNvSpPr/>
          <p:nvPr/>
        </p:nvSpPr>
        <p:spPr>
          <a:xfrm>
            <a:off x="110838" y="113400"/>
            <a:ext cx="794700" cy="22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331" name="Google Shape;331;p33"/>
          <p:cNvSpPr txBox="1">
            <a:spLocks noGrp="1"/>
          </p:cNvSpPr>
          <p:nvPr>
            <p:ph type="sldNum" idx="12"/>
          </p:nvPr>
        </p:nvSpPr>
        <p:spPr>
          <a:xfrm>
            <a:off x="143700" y="102475"/>
            <a:ext cx="548700" cy="2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332" name="Google Shape;332;p33"/>
          <p:cNvCxnSpPr/>
          <p:nvPr/>
        </p:nvCxnSpPr>
        <p:spPr>
          <a:xfrm>
            <a:off x="111000" y="443900"/>
            <a:ext cx="89220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33" name="Google Shape;333;p33"/>
          <p:cNvSpPr txBox="1">
            <a:spLocks noGrp="1"/>
          </p:cNvSpPr>
          <p:nvPr>
            <p:ph type="title"/>
          </p:nvPr>
        </p:nvSpPr>
        <p:spPr>
          <a:xfrm>
            <a:off x="437250" y="768288"/>
            <a:ext cx="8269500" cy="384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500"/>
              <a:buFont typeface="Figtree"/>
              <a:buNone/>
              <a:defRPr sz="2500"/>
            </a:lvl1pPr>
            <a:lvl2pPr lvl="1">
              <a:spcBef>
                <a:spcPts val="0"/>
              </a:spcBef>
              <a:spcAft>
                <a:spcPts val="0"/>
              </a:spcAft>
              <a:buSzPts val="2500"/>
              <a:buFont typeface="Figtree"/>
              <a:buNone/>
              <a:defRPr sz="2500"/>
            </a:lvl2pPr>
            <a:lvl3pPr lvl="2">
              <a:spcBef>
                <a:spcPts val="0"/>
              </a:spcBef>
              <a:spcAft>
                <a:spcPts val="0"/>
              </a:spcAft>
              <a:buSzPts val="2500"/>
              <a:buFont typeface="Figtree"/>
              <a:buNone/>
              <a:defRPr sz="2500"/>
            </a:lvl3pPr>
            <a:lvl4pPr lvl="3">
              <a:spcBef>
                <a:spcPts val="0"/>
              </a:spcBef>
              <a:spcAft>
                <a:spcPts val="0"/>
              </a:spcAft>
              <a:buSzPts val="2500"/>
              <a:buFont typeface="Figtree"/>
              <a:buNone/>
              <a:defRPr sz="2500"/>
            </a:lvl4pPr>
            <a:lvl5pPr lvl="4">
              <a:spcBef>
                <a:spcPts val="0"/>
              </a:spcBef>
              <a:spcAft>
                <a:spcPts val="0"/>
              </a:spcAft>
              <a:buSzPts val="2500"/>
              <a:buFont typeface="Figtree"/>
              <a:buNone/>
              <a:defRPr sz="2500"/>
            </a:lvl5pPr>
            <a:lvl6pPr lvl="5">
              <a:spcBef>
                <a:spcPts val="0"/>
              </a:spcBef>
              <a:spcAft>
                <a:spcPts val="0"/>
              </a:spcAft>
              <a:buSzPts val="2500"/>
              <a:buFont typeface="Figtree"/>
              <a:buNone/>
              <a:defRPr sz="2500"/>
            </a:lvl6pPr>
            <a:lvl7pPr lvl="6">
              <a:spcBef>
                <a:spcPts val="0"/>
              </a:spcBef>
              <a:spcAft>
                <a:spcPts val="0"/>
              </a:spcAft>
              <a:buSzPts val="2500"/>
              <a:buFont typeface="Figtree"/>
              <a:buNone/>
              <a:defRPr sz="2500"/>
            </a:lvl7pPr>
            <a:lvl8pPr lvl="7">
              <a:spcBef>
                <a:spcPts val="0"/>
              </a:spcBef>
              <a:spcAft>
                <a:spcPts val="0"/>
              </a:spcAft>
              <a:buSzPts val="2500"/>
              <a:buFont typeface="Figtree"/>
              <a:buNone/>
              <a:defRPr sz="2500"/>
            </a:lvl8pPr>
            <a:lvl9pPr lvl="8">
              <a:spcBef>
                <a:spcPts val="0"/>
              </a:spcBef>
              <a:spcAft>
                <a:spcPts val="0"/>
              </a:spcAft>
              <a:buSzPts val="2500"/>
              <a:buFont typeface="Figtree"/>
              <a:buNone/>
              <a:defRPr sz="2500"/>
            </a:lvl9pPr>
          </a:lstStyle>
          <a:p>
            <a:endParaRPr/>
          </a:p>
        </p:txBody>
      </p:sp>
      <p:sp>
        <p:nvSpPr>
          <p:cNvPr id="334" name="Google Shape;334;p33"/>
          <p:cNvSpPr txBox="1">
            <a:spLocks noGrp="1"/>
          </p:cNvSpPr>
          <p:nvPr>
            <p:ph type="title" idx="2"/>
          </p:nvPr>
        </p:nvSpPr>
        <p:spPr>
          <a:xfrm>
            <a:off x="3409838" y="2026475"/>
            <a:ext cx="2325600" cy="200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1pPr>
            <a:lvl2pPr lvl="1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2pPr>
            <a:lvl3pPr lvl="2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3pPr>
            <a:lvl4pPr lvl="3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4pPr>
            <a:lvl5pPr lvl="4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5pPr>
            <a:lvl6pPr lvl="5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6pPr>
            <a:lvl7pPr lvl="6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7pPr>
            <a:lvl8pPr lvl="7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8pPr>
            <a:lvl9pPr lvl="8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9pPr>
          </a:lstStyle>
          <a:p>
            <a:endParaRPr/>
          </a:p>
        </p:txBody>
      </p:sp>
      <p:sp>
        <p:nvSpPr>
          <p:cNvPr id="335" name="Google Shape;335;p33"/>
          <p:cNvSpPr txBox="1">
            <a:spLocks noGrp="1"/>
          </p:cNvSpPr>
          <p:nvPr>
            <p:ph type="body" idx="1"/>
          </p:nvPr>
        </p:nvSpPr>
        <p:spPr>
          <a:xfrm>
            <a:off x="3409838" y="2352500"/>
            <a:ext cx="23256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marL="914400" lvl="1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marL="1371600" lvl="2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marL="1828800" lvl="3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marL="2286000" lvl="4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marL="2743200" lvl="5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marL="3200400" lvl="6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marL="3657600" lvl="7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marL="4114800" lvl="8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336" name="Google Shape;336;p33"/>
          <p:cNvSpPr txBox="1">
            <a:spLocks noGrp="1"/>
          </p:cNvSpPr>
          <p:nvPr>
            <p:ph type="title" idx="3"/>
          </p:nvPr>
        </p:nvSpPr>
        <p:spPr>
          <a:xfrm>
            <a:off x="362475" y="2026475"/>
            <a:ext cx="2325600" cy="200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1pPr>
            <a:lvl2pPr lvl="1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2pPr>
            <a:lvl3pPr lvl="2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3pPr>
            <a:lvl4pPr lvl="3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4pPr>
            <a:lvl5pPr lvl="4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5pPr>
            <a:lvl6pPr lvl="5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6pPr>
            <a:lvl7pPr lvl="6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7pPr>
            <a:lvl8pPr lvl="7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8pPr>
            <a:lvl9pPr lvl="8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9pPr>
          </a:lstStyle>
          <a:p>
            <a:endParaRPr/>
          </a:p>
        </p:txBody>
      </p:sp>
      <p:sp>
        <p:nvSpPr>
          <p:cNvPr id="337" name="Google Shape;337;p33"/>
          <p:cNvSpPr txBox="1">
            <a:spLocks noGrp="1"/>
          </p:cNvSpPr>
          <p:nvPr>
            <p:ph type="body" idx="4"/>
          </p:nvPr>
        </p:nvSpPr>
        <p:spPr>
          <a:xfrm>
            <a:off x="362475" y="2352500"/>
            <a:ext cx="23256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marL="914400" lvl="1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marL="1371600" lvl="2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marL="1828800" lvl="3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marL="2286000" lvl="4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marL="2743200" lvl="5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marL="3200400" lvl="6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marL="3657600" lvl="7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marL="4114800" lvl="8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338" name="Google Shape;338;p33"/>
          <p:cNvSpPr txBox="1">
            <a:spLocks noGrp="1"/>
          </p:cNvSpPr>
          <p:nvPr>
            <p:ph type="title" idx="5"/>
          </p:nvPr>
        </p:nvSpPr>
        <p:spPr>
          <a:xfrm>
            <a:off x="6457200" y="2026475"/>
            <a:ext cx="2325600" cy="200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1pPr>
            <a:lvl2pPr lvl="1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2pPr>
            <a:lvl3pPr lvl="2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3pPr>
            <a:lvl4pPr lvl="3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4pPr>
            <a:lvl5pPr lvl="4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5pPr>
            <a:lvl6pPr lvl="5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6pPr>
            <a:lvl7pPr lvl="6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7pPr>
            <a:lvl8pPr lvl="7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8pPr>
            <a:lvl9pPr lvl="8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9pPr>
          </a:lstStyle>
          <a:p>
            <a:endParaRPr/>
          </a:p>
        </p:txBody>
      </p:sp>
      <p:sp>
        <p:nvSpPr>
          <p:cNvPr id="339" name="Google Shape;339;p33"/>
          <p:cNvSpPr txBox="1">
            <a:spLocks noGrp="1"/>
          </p:cNvSpPr>
          <p:nvPr>
            <p:ph type="body" idx="6"/>
          </p:nvPr>
        </p:nvSpPr>
        <p:spPr>
          <a:xfrm>
            <a:off x="6457200" y="2352500"/>
            <a:ext cx="23256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marL="914400" lvl="1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marL="1371600" lvl="2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marL="1828800" lvl="3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marL="2286000" lvl="4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marL="2743200" lvl="5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marL="3200400" lvl="6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marL="3657600" lvl="7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marL="4114800" lvl="8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340" name="Google Shape;340;p33"/>
          <p:cNvSpPr txBox="1">
            <a:spLocks noGrp="1"/>
          </p:cNvSpPr>
          <p:nvPr>
            <p:ph type="title" idx="7"/>
          </p:nvPr>
        </p:nvSpPr>
        <p:spPr>
          <a:xfrm>
            <a:off x="362475" y="3711025"/>
            <a:ext cx="2325600" cy="200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1pPr>
            <a:lvl2pPr lvl="1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2pPr>
            <a:lvl3pPr lvl="2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3pPr>
            <a:lvl4pPr lvl="3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4pPr>
            <a:lvl5pPr lvl="4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5pPr>
            <a:lvl6pPr lvl="5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6pPr>
            <a:lvl7pPr lvl="6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7pPr>
            <a:lvl8pPr lvl="7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8pPr>
            <a:lvl9pPr lvl="8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9pPr>
          </a:lstStyle>
          <a:p>
            <a:endParaRPr/>
          </a:p>
        </p:txBody>
      </p:sp>
      <p:sp>
        <p:nvSpPr>
          <p:cNvPr id="341" name="Google Shape;341;p33"/>
          <p:cNvSpPr txBox="1">
            <a:spLocks noGrp="1"/>
          </p:cNvSpPr>
          <p:nvPr>
            <p:ph type="body" idx="8"/>
          </p:nvPr>
        </p:nvSpPr>
        <p:spPr>
          <a:xfrm>
            <a:off x="362475" y="4037050"/>
            <a:ext cx="23256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marL="914400" lvl="1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marL="1371600" lvl="2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marL="1828800" lvl="3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marL="2286000" lvl="4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marL="2743200" lvl="5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marL="3200400" lvl="6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marL="3657600" lvl="7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marL="4114800" lvl="8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342" name="Google Shape;342;p33"/>
          <p:cNvSpPr txBox="1">
            <a:spLocks noGrp="1"/>
          </p:cNvSpPr>
          <p:nvPr>
            <p:ph type="title" idx="9"/>
          </p:nvPr>
        </p:nvSpPr>
        <p:spPr>
          <a:xfrm>
            <a:off x="3409200" y="3711025"/>
            <a:ext cx="2325600" cy="200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1pPr>
            <a:lvl2pPr lvl="1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2pPr>
            <a:lvl3pPr lvl="2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3pPr>
            <a:lvl4pPr lvl="3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4pPr>
            <a:lvl5pPr lvl="4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5pPr>
            <a:lvl6pPr lvl="5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6pPr>
            <a:lvl7pPr lvl="6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7pPr>
            <a:lvl8pPr lvl="7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8pPr>
            <a:lvl9pPr lvl="8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9pPr>
          </a:lstStyle>
          <a:p>
            <a:endParaRPr/>
          </a:p>
        </p:txBody>
      </p:sp>
      <p:sp>
        <p:nvSpPr>
          <p:cNvPr id="343" name="Google Shape;343;p33"/>
          <p:cNvSpPr txBox="1">
            <a:spLocks noGrp="1"/>
          </p:cNvSpPr>
          <p:nvPr>
            <p:ph type="body" idx="13"/>
          </p:nvPr>
        </p:nvSpPr>
        <p:spPr>
          <a:xfrm>
            <a:off x="3409200" y="4037050"/>
            <a:ext cx="23256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marL="914400" lvl="1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marL="1371600" lvl="2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marL="1828800" lvl="3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marL="2286000" lvl="4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marL="2743200" lvl="5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marL="3200400" lvl="6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marL="3657600" lvl="7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marL="4114800" lvl="8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344" name="Google Shape;344;p33"/>
          <p:cNvSpPr txBox="1">
            <a:spLocks noGrp="1"/>
          </p:cNvSpPr>
          <p:nvPr>
            <p:ph type="title" idx="14"/>
          </p:nvPr>
        </p:nvSpPr>
        <p:spPr>
          <a:xfrm>
            <a:off x="6381150" y="3711025"/>
            <a:ext cx="2325600" cy="200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1pPr>
            <a:lvl2pPr lvl="1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2pPr>
            <a:lvl3pPr lvl="2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3pPr>
            <a:lvl4pPr lvl="3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4pPr>
            <a:lvl5pPr lvl="4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5pPr>
            <a:lvl6pPr lvl="5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6pPr>
            <a:lvl7pPr lvl="6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7pPr>
            <a:lvl8pPr lvl="7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8pPr>
            <a:lvl9pPr lvl="8">
              <a:spcBef>
                <a:spcPts val="0"/>
              </a:spcBef>
              <a:spcAft>
                <a:spcPts val="0"/>
              </a:spcAft>
              <a:buSzPts val="1300"/>
              <a:buFont typeface="Figtree"/>
              <a:buNone/>
              <a:defRPr sz="1300"/>
            </a:lvl9pPr>
          </a:lstStyle>
          <a:p>
            <a:endParaRPr/>
          </a:p>
        </p:txBody>
      </p:sp>
      <p:sp>
        <p:nvSpPr>
          <p:cNvPr id="345" name="Google Shape;345;p33"/>
          <p:cNvSpPr txBox="1">
            <a:spLocks noGrp="1"/>
          </p:cNvSpPr>
          <p:nvPr>
            <p:ph type="body" idx="15"/>
          </p:nvPr>
        </p:nvSpPr>
        <p:spPr>
          <a:xfrm>
            <a:off x="6381150" y="4037050"/>
            <a:ext cx="23256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marL="914400" lvl="1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marL="1371600" lvl="2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marL="1828800" lvl="3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marL="2286000" lvl="4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marL="2743200" lvl="5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marL="3200400" lvl="6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●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marL="3657600" lvl="7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○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marL="4114800" lvl="8" indent="-2984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gtree"/>
              <a:buChar char="■"/>
              <a:defRPr sz="11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346" name="Google Shape;346;p33"/>
          <p:cNvSpPr/>
          <p:nvPr/>
        </p:nvSpPr>
        <p:spPr>
          <a:xfrm>
            <a:off x="7443763" y="113400"/>
            <a:ext cx="1589400" cy="22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347" name="Google Shape;347;p33"/>
          <p:cNvSpPr/>
          <p:nvPr/>
        </p:nvSpPr>
        <p:spPr>
          <a:xfrm>
            <a:off x="5776463" y="113400"/>
            <a:ext cx="1589400" cy="22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348" name="Google Shape;348;p33"/>
          <p:cNvSpPr txBox="1">
            <a:spLocks noGrp="1"/>
          </p:cNvSpPr>
          <p:nvPr>
            <p:ph type="subTitle" idx="16"/>
          </p:nvPr>
        </p:nvSpPr>
        <p:spPr>
          <a:xfrm>
            <a:off x="5809350" y="58800"/>
            <a:ext cx="1556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9pPr>
          </a:lstStyle>
          <a:p>
            <a:endParaRPr/>
          </a:p>
        </p:txBody>
      </p:sp>
      <p:sp>
        <p:nvSpPr>
          <p:cNvPr id="349" name="Google Shape;349;p33"/>
          <p:cNvSpPr txBox="1">
            <a:spLocks noGrp="1"/>
          </p:cNvSpPr>
          <p:nvPr>
            <p:ph type="subTitle" idx="17"/>
          </p:nvPr>
        </p:nvSpPr>
        <p:spPr>
          <a:xfrm>
            <a:off x="7476775" y="58800"/>
            <a:ext cx="1556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">
  <p:cSld name="BIG_NUMBER_1_1">
    <p:bg>
      <p:bgPr>
        <a:solidFill>
          <a:schemeClr val="lt2"/>
        </a:solidFill>
        <a:effectLst/>
      </p:bgPr>
    </p:bg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34"/>
          <p:cNvSpPr/>
          <p:nvPr/>
        </p:nvSpPr>
        <p:spPr>
          <a:xfrm>
            <a:off x="110838" y="113400"/>
            <a:ext cx="794700" cy="22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352" name="Google Shape;352;p34"/>
          <p:cNvSpPr txBox="1">
            <a:spLocks noGrp="1"/>
          </p:cNvSpPr>
          <p:nvPr>
            <p:ph type="sldNum" idx="12"/>
          </p:nvPr>
        </p:nvSpPr>
        <p:spPr>
          <a:xfrm>
            <a:off x="143700" y="102475"/>
            <a:ext cx="548700" cy="2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353" name="Google Shape;353;p34"/>
          <p:cNvCxnSpPr/>
          <p:nvPr/>
        </p:nvCxnSpPr>
        <p:spPr>
          <a:xfrm>
            <a:off x="111000" y="443900"/>
            <a:ext cx="89220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54" name="Google Shape;354;p34"/>
          <p:cNvSpPr/>
          <p:nvPr/>
        </p:nvSpPr>
        <p:spPr>
          <a:xfrm>
            <a:off x="-150" y="656513"/>
            <a:ext cx="9144300" cy="42681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355" name="Google Shape;355;p34"/>
          <p:cNvSpPr txBox="1">
            <a:spLocks noGrp="1"/>
          </p:cNvSpPr>
          <p:nvPr>
            <p:ph type="ctrTitle"/>
          </p:nvPr>
        </p:nvSpPr>
        <p:spPr>
          <a:xfrm>
            <a:off x="1313250" y="2109413"/>
            <a:ext cx="6517500" cy="13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356" name="Google Shape;356;p34"/>
          <p:cNvSpPr/>
          <p:nvPr/>
        </p:nvSpPr>
        <p:spPr>
          <a:xfrm>
            <a:off x="7443763" y="113400"/>
            <a:ext cx="1589400" cy="22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357" name="Google Shape;357;p34"/>
          <p:cNvSpPr/>
          <p:nvPr/>
        </p:nvSpPr>
        <p:spPr>
          <a:xfrm>
            <a:off x="5776463" y="113400"/>
            <a:ext cx="1589400" cy="22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358" name="Google Shape;358;p34"/>
          <p:cNvSpPr txBox="1">
            <a:spLocks noGrp="1"/>
          </p:cNvSpPr>
          <p:nvPr>
            <p:ph type="subTitle" idx="1"/>
          </p:nvPr>
        </p:nvSpPr>
        <p:spPr>
          <a:xfrm>
            <a:off x="5809350" y="58800"/>
            <a:ext cx="1556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9pPr>
          </a:lstStyle>
          <a:p>
            <a:endParaRPr/>
          </a:p>
        </p:txBody>
      </p:sp>
      <p:sp>
        <p:nvSpPr>
          <p:cNvPr id="359" name="Google Shape;359;p34"/>
          <p:cNvSpPr txBox="1">
            <a:spLocks noGrp="1"/>
          </p:cNvSpPr>
          <p:nvPr>
            <p:ph type="subTitle" idx="2"/>
          </p:nvPr>
        </p:nvSpPr>
        <p:spPr>
          <a:xfrm>
            <a:off x="7476775" y="58800"/>
            <a:ext cx="1556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iz 1">
  <p:cSld name="BIG_NUMBER_1_1_1_1">
    <p:bg>
      <p:bgPr>
        <a:solidFill>
          <a:schemeClr val="accent2"/>
        </a:solidFill>
        <a:effectLst/>
      </p:bgPr>
    </p:bg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1" name="Google Shape;361;p35"/>
          <p:cNvGrpSpPr/>
          <p:nvPr/>
        </p:nvGrpSpPr>
        <p:grpSpPr>
          <a:xfrm>
            <a:off x="-968" y="656650"/>
            <a:ext cx="9145937" cy="4268100"/>
            <a:chOff x="1666" y="656650"/>
            <a:chExt cx="9144108" cy="4268100"/>
          </a:xfrm>
        </p:grpSpPr>
        <p:sp>
          <p:nvSpPr>
            <p:cNvPr id="362" name="Google Shape;362;p35"/>
            <p:cNvSpPr/>
            <p:nvPr/>
          </p:nvSpPr>
          <p:spPr>
            <a:xfrm>
              <a:off x="1666" y="656650"/>
              <a:ext cx="1915800" cy="4268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63" name="Google Shape;363;p35"/>
            <p:cNvSpPr/>
            <p:nvPr/>
          </p:nvSpPr>
          <p:spPr>
            <a:xfrm>
              <a:off x="1808746" y="656650"/>
              <a:ext cx="1915800" cy="4268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64" name="Google Shape;364;p35"/>
            <p:cNvSpPr/>
            <p:nvPr/>
          </p:nvSpPr>
          <p:spPr>
            <a:xfrm>
              <a:off x="3615827" y="656650"/>
              <a:ext cx="1915800" cy="4268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65" name="Google Shape;365;p35"/>
            <p:cNvSpPr/>
            <p:nvPr/>
          </p:nvSpPr>
          <p:spPr>
            <a:xfrm>
              <a:off x="5422907" y="656650"/>
              <a:ext cx="1915800" cy="4268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66" name="Google Shape;366;p35"/>
            <p:cNvSpPr/>
            <p:nvPr/>
          </p:nvSpPr>
          <p:spPr>
            <a:xfrm>
              <a:off x="7229974" y="656650"/>
              <a:ext cx="1915800" cy="4268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sp>
        <p:nvSpPr>
          <p:cNvPr id="367" name="Google Shape;367;p35"/>
          <p:cNvSpPr txBox="1">
            <a:spLocks noGrp="1"/>
          </p:cNvSpPr>
          <p:nvPr>
            <p:ph type="body" idx="1"/>
          </p:nvPr>
        </p:nvSpPr>
        <p:spPr>
          <a:xfrm>
            <a:off x="3513750" y="3270238"/>
            <a:ext cx="2116500" cy="2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●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marL="914400" lvl="1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○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■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marL="1828800" lvl="3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●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marL="2286000" lvl="4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○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marL="2743200" lvl="5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■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marL="3200400" lvl="6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●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marL="3657600" lvl="7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○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marL="4114800" lvl="8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■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368" name="Google Shape;368;p35"/>
          <p:cNvSpPr txBox="1">
            <a:spLocks noGrp="1"/>
          </p:cNvSpPr>
          <p:nvPr>
            <p:ph type="body" idx="2"/>
          </p:nvPr>
        </p:nvSpPr>
        <p:spPr>
          <a:xfrm>
            <a:off x="3513750" y="3502400"/>
            <a:ext cx="2116500" cy="2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●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marL="914400" lvl="1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○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■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marL="1828800" lvl="3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●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marL="2286000" lvl="4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○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marL="2743200" lvl="5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■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marL="3200400" lvl="6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●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marL="3657600" lvl="7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○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marL="4114800" lvl="8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■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369" name="Google Shape;369;p35"/>
          <p:cNvSpPr txBox="1">
            <a:spLocks noGrp="1"/>
          </p:cNvSpPr>
          <p:nvPr>
            <p:ph type="body" idx="3"/>
          </p:nvPr>
        </p:nvSpPr>
        <p:spPr>
          <a:xfrm>
            <a:off x="932400" y="2487400"/>
            <a:ext cx="72792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Font typeface="Figtree"/>
              <a:buChar char="●"/>
              <a:defRPr/>
            </a:lvl1pPr>
            <a:lvl2pPr marL="914400" lvl="1" indent="-323850">
              <a:spcBef>
                <a:spcPts val="0"/>
              </a:spcBef>
              <a:spcAft>
                <a:spcPts val="0"/>
              </a:spcAft>
              <a:buSzPts val="1500"/>
              <a:buFont typeface="Figtree"/>
              <a:buChar char="○"/>
              <a:defRPr/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SzPts val="1500"/>
              <a:buFont typeface="Figtree"/>
              <a:buChar char="■"/>
              <a:defRPr/>
            </a:lvl3pPr>
            <a:lvl4pPr marL="1828800" lvl="3" indent="-323850">
              <a:spcBef>
                <a:spcPts val="0"/>
              </a:spcBef>
              <a:spcAft>
                <a:spcPts val="0"/>
              </a:spcAft>
              <a:buSzPts val="1500"/>
              <a:buFont typeface="Figtree"/>
              <a:buChar char="●"/>
              <a:defRPr/>
            </a:lvl4pPr>
            <a:lvl5pPr marL="2286000" lvl="4" indent="-323850">
              <a:spcBef>
                <a:spcPts val="0"/>
              </a:spcBef>
              <a:spcAft>
                <a:spcPts val="0"/>
              </a:spcAft>
              <a:buSzPts val="1500"/>
              <a:buFont typeface="Figtree"/>
              <a:buChar char="○"/>
              <a:defRPr/>
            </a:lvl5pPr>
            <a:lvl6pPr marL="2743200" lvl="5" indent="-323850">
              <a:spcBef>
                <a:spcPts val="0"/>
              </a:spcBef>
              <a:spcAft>
                <a:spcPts val="0"/>
              </a:spcAft>
              <a:buSzPts val="1500"/>
              <a:buFont typeface="Figtree"/>
              <a:buChar char="■"/>
              <a:defRPr/>
            </a:lvl6pPr>
            <a:lvl7pPr marL="3200400" lvl="6" indent="-323850">
              <a:spcBef>
                <a:spcPts val="0"/>
              </a:spcBef>
              <a:spcAft>
                <a:spcPts val="0"/>
              </a:spcAft>
              <a:buSzPts val="1500"/>
              <a:buFont typeface="Figtree"/>
              <a:buChar char="●"/>
              <a:defRPr/>
            </a:lvl7pPr>
            <a:lvl8pPr marL="3657600" lvl="7" indent="-323850">
              <a:spcBef>
                <a:spcPts val="0"/>
              </a:spcBef>
              <a:spcAft>
                <a:spcPts val="0"/>
              </a:spcAft>
              <a:buSzPts val="1500"/>
              <a:buFont typeface="Figtree"/>
              <a:buChar char="○"/>
              <a:defRPr/>
            </a:lvl8pPr>
            <a:lvl9pPr marL="4114800" lvl="8" indent="-323850">
              <a:spcBef>
                <a:spcPts val="0"/>
              </a:spcBef>
              <a:spcAft>
                <a:spcPts val="0"/>
              </a:spcAft>
              <a:buSzPts val="1500"/>
              <a:buFont typeface="Figtree"/>
              <a:buChar char="■"/>
              <a:defRPr/>
            </a:lvl9pPr>
          </a:lstStyle>
          <a:p>
            <a:endParaRPr/>
          </a:p>
        </p:txBody>
      </p:sp>
      <p:sp>
        <p:nvSpPr>
          <p:cNvPr id="370" name="Google Shape;370;p35"/>
          <p:cNvSpPr txBox="1">
            <a:spLocks noGrp="1"/>
          </p:cNvSpPr>
          <p:nvPr>
            <p:ph type="body" idx="4"/>
          </p:nvPr>
        </p:nvSpPr>
        <p:spPr>
          <a:xfrm>
            <a:off x="6095150" y="3270238"/>
            <a:ext cx="2116500" cy="2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●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marL="914400" lvl="1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○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■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marL="1828800" lvl="3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●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marL="2286000" lvl="4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○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marL="2743200" lvl="5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■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marL="3200400" lvl="6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●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marL="3657600" lvl="7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○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marL="4114800" lvl="8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■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371" name="Google Shape;371;p35"/>
          <p:cNvSpPr txBox="1">
            <a:spLocks noGrp="1"/>
          </p:cNvSpPr>
          <p:nvPr>
            <p:ph type="body" idx="5"/>
          </p:nvPr>
        </p:nvSpPr>
        <p:spPr>
          <a:xfrm>
            <a:off x="6095150" y="3502400"/>
            <a:ext cx="2116500" cy="2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●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marL="914400" lvl="1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○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■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marL="1828800" lvl="3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●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marL="2286000" lvl="4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○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marL="2743200" lvl="5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■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marL="3200400" lvl="6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●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marL="3657600" lvl="7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○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marL="4114800" lvl="8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■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372" name="Google Shape;372;p35"/>
          <p:cNvSpPr txBox="1">
            <a:spLocks noGrp="1"/>
          </p:cNvSpPr>
          <p:nvPr>
            <p:ph type="title"/>
          </p:nvPr>
        </p:nvSpPr>
        <p:spPr>
          <a:xfrm>
            <a:off x="932400" y="1634950"/>
            <a:ext cx="7279200" cy="572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35"/>
          <p:cNvSpPr txBox="1">
            <a:spLocks noGrp="1"/>
          </p:cNvSpPr>
          <p:nvPr>
            <p:ph type="body" idx="6"/>
          </p:nvPr>
        </p:nvSpPr>
        <p:spPr>
          <a:xfrm>
            <a:off x="932450" y="3270238"/>
            <a:ext cx="2116500" cy="2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●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marL="914400" lvl="1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○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■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marL="1828800" lvl="3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●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marL="2286000" lvl="4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○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marL="2743200" lvl="5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■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marL="3200400" lvl="6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●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marL="3657600" lvl="7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○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marL="4114800" lvl="8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■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374" name="Google Shape;374;p35"/>
          <p:cNvSpPr txBox="1">
            <a:spLocks noGrp="1"/>
          </p:cNvSpPr>
          <p:nvPr>
            <p:ph type="body" idx="7"/>
          </p:nvPr>
        </p:nvSpPr>
        <p:spPr>
          <a:xfrm>
            <a:off x="932450" y="3502400"/>
            <a:ext cx="2116500" cy="2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●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marL="914400" lvl="1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○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■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marL="1828800" lvl="3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●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marL="2286000" lvl="4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○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marL="2743200" lvl="5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■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marL="3200400" lvl="6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●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marL="3657600" lvl="7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○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marL="4114800" lvl="8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■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375" name="Google Shape;375;p35"/>
          <p:cNvSpPr/>
          <p:nvPr/>
        </p:nvSpPr>
        <p:spPr>
          <a:xfrm>
            <a:off x="110838" y="113400"/>
            <a:ext cx="794700" cy="22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376" name="Google Shape;376;p35"/>
          <p:cNvSpPr txBox="1">
            <a:spLocks noGrp="1"/>
          </p:cNvSpPr>
          <p:nvPr>
            <p:ph type="sldNum" idx="12"/>
          </p:nvPr>
        </p:nvSpPr>
        <p:spPr>
          <a:xfrm>
            <a:off x="143700" y="102475"/>
            <a:ext cx="548700" cy="2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77" name="Google Shape;377;p35"/>
          <p:cNvSpPr/>
          <p:nvPr/>
        </p:nvSpPr>
        <p:spPr>
          <a:xfrm>
            <a:off x="7443763" y="113400"/>
            <a:ext cx="1589400" cy="22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378" name="Google Shape;378;p35"/>
          <p:cNvSpPr/>
          <p:nvPr/>
        </p:nvSpPr>
        <p:spPr>
          <a:xfrm>
            <a:off x="5776463" y="113400"/>
            <a:ext cx="1589400" cy="22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cxnSp>
        <p:nvCxnSpPr>
          <p:cNvPr id="379" name="Google Shape;379;p35"/>
          <p:cNvCxnSpPr/>
          <p:nvPr/>
        </p:nvCxnSpPr>
        <p:spPr>
          <a:xfrm>
            <a:off x="111000" y="443900"/>
            <a:ext cx="89220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80" name="Google Shape;380;p35"/>
          <p:cNvSpPr txBox="1">
            <a:spLocks noGrp="1"/>
          </p:cNvSpPr>
          <p:nvPr>
            <p:ph type="subTitle" idx="8"/>
          </p:nvPr>
        </p:nvSpPr>
        <p:spPr>
          <a:xfrm>
            <a:off x="5809350" y="58800"/>
            <a:ext cx="1556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9pPr>
          </a:lstStyle>
          <a:p>
            <a:endParaRPr/>
          </a:p>
        </p:txBody>
      </p:sp>
      <p:sp>
        <p:nvSpPr>
          <p:cNvPr id="381" name="Google Shape;381;p35"/>
          <p:cNvSpPr txBox="1">
            <a:spLocks noGrp="1"/>
          </p:cNvSpPr>
          <p:nvPr>
            <p:ph type="subTitle" idx="9"/>
          </p:nvPr>
        </p:nvSpPr>
        <p:spPr>
          <a:xfrm>
            <a:off x="7476775" y="58800"/>
            <a:ext cx="1556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iz 1, response">
  <p:cSld name="BIG_NUMBER_1_1_1_1_1">
    <p:bg>
      <p:bgPr>
        <a:solidFill>
          <a:schemeClr val="accent3"/>
        </a:solidFill>
        <a:effectLst/>
      </p:bgPr>
    </p:bg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3" name="Google Shape;383;p36"/>
          <p:cNvGrpSpPr/>
          <p:nvPr/>
        </p:nvGrpSpPr>
        <p:grpSpPr>
          <a:xfrm>
            <a:off x="-968" y="656650"/>
            <a:ext cx="9145937" cy="4268100"/>
            <a:chOff x="1666" y="656650"/>
            <a:chExt cx="9144108" cy="4268100"/>
          </a:xfrm>
        </p:grpSpPr>
        <p:sp>
          <p:nvSpPr>
            <p:cNvPr id="384" name="Google Shape;384;p36"/>
            <p:cNvSpPr/>
            <p:nvPr/>
          </p:nvSpPr>
          <p:spPr>
            <a:xfrm>
              <a:off x="1666" y="656650"/>
              <a:ext cx="1915800" cy="4268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85" name="Google Shape;385;p36"/>
            <p:cNvSpPr/>
            <p:nvPr/>
          </p:nvSpPr>
          <p:spPr>
            <a:xfrm>
              <a:off x="1808746" y="656650"/>
              <a:ext cx="1915800" cy="4268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86" name="Google Shape;386;p36"/>
            <p:cNvSpPr/>
            <p:nvPr/>
          </p:nvSpPr>
          <p:spPr>
            <a:xfrm>
              <a:off x="3615827" y="656650"/>
              <a:ext cx="1915800" cy="4268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87" name="Google Shape;387;p36"/>
            <p:cNvSpPr/>
            <p:nvPr/>
          </p:nvSpPr>
          <p:spPr>
            <a:xfrm>
              <a:off x="5422907" y="656650"/>
              <a:ext cx="1915800" cy="4268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88" name="Google Shape;388;p36"/>
            <p:cNvSpPr/>
            <p:nvPr/>
          </p:nvSpPr>
          <p:spPr>
            <a:xfrm>
              <a:off x="7229974" y="656650"/>
              <a:ext cx="1915800" cy="4268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sp>
        <p:nvSpPr>
          <p:cNvPr id="389" name="Google Shape;389;p36"/>
          <p:cNvSpPr/>
          <p:nvPr/>
        </p:nvSpPr>
        <p:spPr>
          <a:xfrm>
            <a:off x="110838" y="113400"/>
            <a:ext cx="794700" cy="22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390" name="Google Shape;390;p36"/>
          <p:cNvSpPr txBox="1">
            <a:spLocks noGrp="1"/>
          </p:cNvSpPr>
          <p:nvPr>
            <p:ph type="sldNum" idx="12"/>
          </p:nvPr>
        </p:nvSpPr>
        <p:spPr>
          <a:xfrm>
            <a:off x="143700" y="102475"/>
            <a:ext cx="548700" cy="2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391" name="Google Shape;391;p36"/>
          <p:cNvCxnSpPr/>
          <p:nvPr/>
        </p:nvCxnSpPr>
        <p:spPr>
          <a:xfrm>
            <a:off x="111000" y="443900"/>
            <a:ext cx="89220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92" name="Google Shape;392;p36"/>
          <p:cNvSpPr txBox="1">
            <a:spLocks noGrp="1"/>
          </p:cNvSpPr>
          <p:nvPr>
            <p:ph type="ctrTitle"/>
          </p:nvPr>
        </p:nvSpPr>
        <p:spPr>
          <a:xfrm>
            <a:off x="1313250" y="2109413"/>
            <a:ext cx="6517500" cy="13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393" name="Google Shape;393;p36"/>
          <p:cNvSpPr/>
          <p:nvPr/>
        </p:nvSpPr>
        <p:spPr>
          <a:xfrm>
            <a:off x="7443763" y="113400"/>
            <a:ext cx="1589400" cy="22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394" name="Google Shape;394;p36"/>
          <p:cNvSpPr/>
          <p:nvPr/>
        </p:nvSpPr>
        <p:spPr>
          <a:xfrm>
            <a:off x="5776463" y="113400"/>
            <a:ext cx="1589400" cy="22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395" name="Google Shape;395;p36"/>
          <p:cNvSpPr txBox="1">
            <a:spLocks noGrp="1"/>
          </p:cNvSpPr>
          <p:nvPr>
            <p:ph type="subTitle" idx="1"/>
          </p:nvPr>
        </p:nvSpPr>
        <p:spPr>
          <a:xfrm>
            <a:off x="5809350" y="58800"/>
            <a:ext cx="1556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9pPr>
          </a:lstStyle>
          <a:p>
            <a:endParaRPr/>
          </a:p>
        </p:txBody>
      </p:sp>
      <p:sp>
        <p:nvSpPr>
          <p:cNvPr id="396" name="Google Shape;396;p36"/>
          <p:cNvSpPr txBox="1">
            <a:spLocks noGrp="1"/>
          </p:cNvSpPr>
          <p:nvPr>
            <p:ph type="subTitle" idx="2"/>
          </p:nvPr>
        </p:nvSpPr>
        <p:spPr>
          <a:xfrm>
            <a:off x="7476775" y="58800"/>
            <a:ext cx="1556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iz 2">
  <p:cSld name="BIG_NUMBER_1_1_1_1_2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8" name="Google Shape;398;p37"/>
          <p:cNvGrpSpPr/>
          <p:nvPr/>
        </p:nvGrpSpPr>
        <p:grpSpPr>
          <a:xfrm>
            <a:off x="-25" y="656526"/>
            <a:ext cx="9143972" cy="4268100"/>
            <a:chOff x="-25" y="656526"/>
            <a:chExt cx="9143972" cy="4268100"/>
          </a:xfrm>
        </p:grpSpPr>
        <p:sp>
          <p:nvSpPr>
            <p:cNvPr id="399" name="Google Shape;399;p37"/>
            <p:cNvSpPr/>
            <p:nvPr/>
          </p:nvSpPr>
          <p:spPr>
            <a:xfrm rot="-5400000">
              <a:off x="-110875" y="767376"/>
              <a:ext cx="4268100" cy="4046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endParaRPr>
            </a:p>
          </p:txBody>
        </p:sp>
        <p:sp>
          <p:nvSpPr>
            <p:cNvPr id="400" name="Google Shape;400;p37"/>
            <p:cNvSpPr/>
            <p:nvPr/>
          </p:nvSpPr>
          <p:spPr>
            <a:xfrm rot="-5400000">
              <a:off x="2437854" y="767376"/>
              <a:ext cx="4268100" cy="4046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endParaRPr>
            </a:p>
          </p:txBody>
        </p:sp>
        <p:sp>
          <p:nvSpPr>
            <p:cNvPr id="401" name="Google Shape;401;p37"/>
            <p:cNvSpPr/>
            <p:nvPr/>
          </p:nvSpPr>
          <p:spPr>
            <a:xfrm rot="-5400000">
              <a:off x="4986697" y="767376"/>
              <a:ext cx="4268100" cy="4046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endParaRPr>
            </a:p>
          </p:txBody>
        </p:sp>
      </p:grpSp>
      <p:sp>
        <p:nvSpPr>
          <p:cNvPr id="402" name="Google Shape;402;p37"/>
          <p:cNvSpPr txBox="1">
            <a:spLocks noGrp="1"/>
          </p:cNvSpPr>
          <p:nvPr>
            <p:ph type="body" idx="1"/>
          </p:nvPr>
        </p:nvSpPr>
        <p:spPr>
          <a:xfrm>
            <a:off x="932400" y="2487400"/>
            <a:ext cx="72792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Font typeface="Figtree"/>
              <a:buChar char="●"/>
              <a:defRPr/>
            </a:lvl1pPr>
            <a:lvl2pPr marL="914400" lvl="1" indent="-323850">
              <a:spcBef>
                <a:spcPts val="0"/>
              </a:spcBef>
              <a:spcAft>
                <a:spcPts val="0"/>
              </a:spcAft>
              <a:buSzPts val="1500"/>
              <a:buFont typeface="Figtree"/>
              <a:buChar char="○"/>
              <a:defRPr/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SzPts val="1500"/>
              <a:buFont typeface="Figtree"/>
              <a:buChar char="■"/>
              <a:defRPr/>
            </a:lvl3pPr>
            <a:lvl4pPr marL="1828800" lvl="3" indent="-323850">
              <a:spcBef>
                <a:spcPts val="0"/>
              </a:spcBef>
              <a:spcAft>
                <a:spcPts val="0"/>
              </a:spcAft>
              <a:buSzPts val="1500"/>
              <a:buFont typeface="Figtree"/>
              <a:buChar char="●"/>
              <a:defRPr/>
            </a:lvl4pPr>
            <a:lvl5pPr marL="2286000" lvl="4" indent="-323850">
              <a:spcBef>
                <a:spcPts val="0"/>
              </a:spcBef>
              <a:spcAft>
                <a:spcPts val="0"/>
              </a:spcAft>
              <a:buSzPts val="1500"/>
              <a:buFont typeface="Figtree"/>
              <a:buChar char="○"/>
              <a:defRPr/>
            </a:lvl5pPr>
            <a:lvl6pPr marL="2743200" lvl="5" indent="-323850">
              <a:spcBef>
                <a:spcPts val="0"/>
              </a:spcBef>
              <a:spcAft>
                <a:spcPts val="0"/>
              </a:spcAft>
              <a:buSzPts val="1500"/>
              <a:buFont typeface="Figtree"/>
              <a:buChar char="■"/>
              <a:defRPr/>
            </a:lvl6pPr>
            <a:lvl7pPr marL="3200400" lvl="6" indent="-323850">
              <a:spcBef>
                <a:spcPts val="0"/>
              </a:spcBef>
              <a:spcAft>
                <a:spcPts val="0"/>
              </a:spcAft>
              <a:buSzPts val="1500"/>
              <a:buFont typeface="Figtree"/>
              <a:buChar char="●"/>
              <a:defRPr/>
            </a:lvl7pPr>
            <a:lvl8pPr marL="3657600" lvl="7" indent="-323850">
              <a:spcBef>
                <a:spcPts val="0"/>
              </a:spcBef>
              <a:spcAft>
                <a:spcPts val="0"/>
              </a:spcAft>
              <a:buSzPts val="1500"/>
              <a:buFont typeface="Figtree"/>
              <a:buChar char="○"/>
              <a:defRPr/>
            </a:lvl8pPr>
            <a:lvl9pPr marL="4114800" lvl="8" indent="-323850">
              <a:spcBef>
                <a:spcPts val="0"/>
              </a:spcBef>
              <a:spcAft>
                <a:spcPts val="0"/>
              </a:spcAft>
              <a:buSzPts val="1500"/>
              <a:buFont typeface="Figtree"/>
              <a:buChar char="■"/>
              <a:defRPr/>
            </a:lvl9pPr>
          </a:lstStyle>
          <a:p>
            <a:endParaRPr/>
          </a:p>
        </p:txBody>
      </p:sp>
      <p:sp>
        <p:nvSpPr>
          <p:cNvPr id="403" name="Google Shape;403;p37"/>
          <p:cNvSpPr txBox="1">
            <a:spLocks noGrp="1"/>
          </p:cNvSpPr>
          <p:nvPr>
            <p:ph type="title"/>
          </p:nvPr>
        </p:nvSpPr>
        <p:spPr>
          <a:xfrm>
            <a:off x="932400" y="1634950"/>
            <a:ext cx="7279200" cy="572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Font typeface="Figtree"/>
              <a:buNone/>
              <a:defRPr/>
            </a:lvl9pPr>
          </a:lstStyle>
          <a:p>
            <a:endParaRPr/>
          </a:p>
        </p:txBody>
      </p:sp>
      <p:sp>
        <p:nvSpPr>
          <p:cNvPr id="404" name="Google Shape;404;p37"/>
          <p:cNvSpPr txBox="1">
            <a:spLocks noGrp="1"/>
          </p:cNvSpPr>
          <p:nvPr>
            <p:ph type="body" idx="2"/>
          </p:nvPr>
        </p:nvSpPr>
        <p:spPr>
          <a:xfrm>
            <a:off x="932450" y="3270238"/>
            <a:ext cx="2116500" cy="2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●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marL="914400" lvl="1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○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■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marL="1828800" lvl="3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●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marL="2286000" lvl="4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○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marL="2743200" lvl="5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■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marL="3200400" lvl="6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●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marL="3657600" lvl="7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○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marL="4114800" lvl="8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■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405" name="Google Shape;405;p37"/>
          <p:cNvSpPr txBox="1">
            <a:spLocks noGrp="1"/>
          </p:cNvSpPr>
          <p:nvPr>
            <p:ph type="body" idx="3"/>
          </p:nvPr>
        </p:nvSpPr>
        <p:spPr>
          <a:xfrm>
            <a:off x="932450" y="3502400"/>
            <a:ext cx="2116500" cy="2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●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marL="914400" lvl="1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○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■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marL="1828800" lvl="3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●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marL="2286000" lvl="4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○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marL="2743200" lvl="5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■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marL="3200400" lvl="6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●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marL="3657600" lvl="7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○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marL="4114800" lvl="8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■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406" name="Google Shape;406;p37"/>
          <p:cNvSpPr txBox="1">
            <a:spLocks noGrp="1"/>
          </p:cNvSpPr>
          <p:nvPr>
            <p:ph type="body" idx="4"/>
          </p:nvPr>
        </p:nvSpPr>
        <p:spPr>
          <a:xfrm>
            <a:off x="3513750" y="3270238"/>
            <a:ext cx="2116500" cy="2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●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marL="914400" lvl="1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○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■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marL="1828800" lvl="3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●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marL="2286000" lvl="4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○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marL="2743200" lvl="5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■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marL="3200400" lvl="6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●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marL="3657600" lvl="7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○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marL="4114800" lvl="8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■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407" name="Google Shape;407;p37"/>
          <p:cNvSpPr txBox="1">
            <a:spLocks noGrp="1"/>
          </p:cNvSpPr>
          <p:nvPr>
            <p:ph type="body" idx="5"/>
          </p:nvPr>
        </p:nvSpPr>
        <p:spPr>
          <a:xfrm>
            <a:off x="3513750" y="3502400"/>
            <a:ext cx="2116500" cy="2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●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marL="914400" lvl="1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○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■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marL="1828800" lvl="3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●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marL="2286000" lvl="4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○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marL="2743200" lvl="5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■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marL="3200400" lvl="6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●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marL="3657600" lvl="7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○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marL="4114800" lvl="8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■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408" name="Google Shape;408;p37"/>
          <p:cNvSpPr txBox="1">
            <a:spLocks noGrp="1"/>
          </p:cNvSpPr>
          <p:nvPr>
            <p:ph type="body" idx="6"/>
          </p:nvPr>
        </p:nvSpPr>
        <p:spPr>
          <a:xfrm>
            <a:off x="6095150" y="3270238"/>
            <a:ext cx="2116500" cy="2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●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marL="914400" lvl="1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○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■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marL="1828800" lvl="3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●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marL="2286000" lvl="4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○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marL="2743200" lvl="5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■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marL="3200400" lvl="6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●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marL="3657600" lvl="7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○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marL="4114800" lvl="8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■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409" name="Google Shape;409;p37"/>
          <p:cNvSpPr txBox="1">
            <a:spLocks noGrp="1"/>
          </p:cNvSpPr>
          <p:nvPr>
            <p:ph type="body" idx="7"/>
          </p:nvPr>
        </p:nvSpPr>
        <p:spPr>
          <a:xfrm>
            <a:off x="6095150" y="3502400"/>
            <a:ext cx="2116500" cy="2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●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marL="914400" lvl="1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○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■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marL="1828800" lvl="3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●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marL="2286000" lvl="4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○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marL="2743200" lvl="5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■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marL="3200400" lvl="6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●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marL="3657600" lvl="7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○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marL="4114800" lvl="8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■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410" name="Google Shape;410;p37"/>
          <p:cNvSpPr/>
          <p:nvPr/>
        </p:nvSpPr>
        <p:spPr>
          <a:xfrm>
            <a:off x="110838" y="113400"/>
            <a:ext cx="794700" cy="22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411" name="Google Shape;411;p37"/>
          <p:cNvSpPr txBox="1">
            <a:spLocks noGrp="1"/>
          </p:cNvSpPr>
          <p:nvPr>
            <p:ph type="sldNum" idx="12"/>
          </p:nvPr>
        </p:nvSpPr>
        <p:spPr>
          <a:xfrm>
            <a:off x="143700" y="102475"/>
            <a:ext cx="548700" cy="2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12" name="Google Shape;412;p37"/>
          <p:cNvSpPr/>
          <p:nvPr/>
        </p:nvSpPr>
        <p:spPr>
          <a:xfrm>
            <a:off x="7443763" y="113400"/>
            <a:ext cx="1589400" cy="22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413" name="Google Shape;413;p37"/>
          <p:cNvSpPr/>
          <p:nvPr/>
        </p:nvSpPr>
        <p:spPr>
          <a:xfrm>
            <a:off x="5776463" y="113400"/>
            <a:ext cx="1589400" cy="22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cxnSp>
        <p:nvCxnSpPr>
          <p:cNvPr id="414" name="Google Shape;414;p37"/>
          <p:cNvCxnSpPr/>
          <p:nvPr/>
        </p:nvCxnSpPr>
        <p:spPr>
          <a:xfrm>
            <a:off x="111000" y="443900"/>
            <a:ext cx="89220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15" name="Google Shape;415;p37"/>
          <p:cNvSpPr txBox="1">
            <a:spLocks noGrp="1"/>
          </p:cNvSpPr>
          <p:nvPr>
            <p:ph type="subTitle" idx="8"/>
          </p:nvPr>
        </p:nvSpPr>
        <p:spPr>
          <a:xfrm>
            <a:off x="5809350" y="58800"/>
            <a:ext cx="1556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9pPr>
          </a:lstStyle>
          <a:p>
            <a:endParaRPr/>
          </a:p>
        </p:txBody>
      </p:sp>
      <p:sp>
        <p:nvSpPr>
          <p:cNvPr id="416" name="Google Shape;416;p37"/>
          <p:cNvSpPr txBox="1">
            <a:spLocks noGrp="1"/>
          </p:cNvSpPr>
          <p:nvPr>
            <p:ph type="subTitle" idx="9"/>
          </p:nvPr>
        </p:nvSpPr>
        <p:spPr>
          <a:xfrm>
            <a:off x="7476775" y="58800"/>
            <a:ext cx="1556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iz 2, response">
  <p:cSld name="BIG_NUMBER_1_1_1_1_1_2">
    <p:bg>
      <p:bgPr>
        <a:solidFill>
          <a:schemeClr val="accent3"/>
        </a:solidFill>
        <a:effectLst/>
      </p:bgPr>
    </p:bg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8" name="Google Shape;418;p38"/>
          <p:cNvGrpSpPr/>
          <p:nvPr/>
        </p:nvGrpSpPr>
        <p:grpSpPr>
          <a:xfrm>
            <a:off x="-25" y="656526"/>
            <a:ext cx="9143972" cy="4268100"/>
            <a:chOff x="-25" y="656526"/>
            <a:chExt cx="9143972" cy="4268100"/>
          </a:xfrm>
        </p:grpSpPr>
        <p:sp>
          <p:nvSpPr>
            <p:cNvPr id="419" name="Google Shape;419;p38"/>
            <p:cNvSpPr/>
            <p:nvPr/>
          </p:nvSpPr>
          <p:spPr>
            <a:xfrm rot="-5400000">
              <a:off x="-110875" y="767376"/>
              <a:ext cx="4268100" cy="4046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igtree SemiBold"/>
                <a:ea typeface="Figtree SemiBold"/>
                <a:cs typeface="Figtree SemiBold"/>
                <a:sym typeface="Figtree SemiBold"/>
              </a:endParaRPr>
            </a:p>
          </p:txBody>
        </p:sp>
        <p:sp>
          <p:nvSpPr>
            <p:cNvPr id="420" name="Google Shape;420;p38"/>
            <p:cNvSpPr/>
            <p:nvPr/>
          </p:nvSpPr>
          <p:spPr>
            <a:xfrm rot="-5400000">
              <a:off x="2437854" y="767376"/>
              <a:ext cx="4268100" cy="4046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igtree SemiBold"/>
                <a:ea typeface="Figtree SemiBold"/>
                <a:cs typeface="Figtree SemiBold"/>
                <a:sym typeface="Figtree SemiBold"/>
              </a:endParaRPr>
            </a:p>
          </p:txBody>
        </p:sp>
        <p:sp>
          <p:nvSpPr>
            <p:cNvPr id="421" name="Google Shape;421;p38"/>
            <p:cNvSpPr/>
            <p:nvPr/>
          </p:nvSpPr>
          <p:spPr>
            <a:xfrm rot="-5400000">
              <a:off x="4986697" y="767376"/>
              <a:ext cx="4268100" cy="4046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igtree SemiBold"/>
                <a:ea typeface="Figtree SemiBold"/>
                <a:cs typeface="Figtree SemiBold"/>
                <a:sym typeface="Figtree SemiBold"/>
              </a:endParaRPr>
            </a:p>
          </p:txBody>
        </p:sp>
      </p:grpSp>
      <p:sp>
        <p:nvSpPr>
          <p:cNvPr id="422" name="Google Shape;422;p38"/>
          <p:cNvSpPr/>
          <p:nvPr/>
        </p:nvSpPr>
        <p:spPr>
          <a:xfrm>
            <a:off x="110838" y="113400"/>
            <a:ext cx="794700" cy="22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423" name="Google Shape;423;p38"/>
          <p:cNvSpPr txBox="1">
            <a:spLocks noGrp="1"/>
          </p:cNvSpPr>
          <p:nvPr>
            <p:ph type="sldNum" idx="12"/>
          </p:nvPr>
        </p:nvSpPr>
        <p:spPr>
          <a:xfrm>
            <a:off x="143700" y="102475"/>
            <a:ext cx="548700" cy="2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424" name="Google Shape;424;p38"/>
          <p:cNvCxnSpPr/>
          <p:nvPr/>
        </p:nvCxnSpPr>
        <p:spPr>
          <a:xfrm>
            <a:off x="111000" y="443900"/>
            <a:ext cx="89220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25" name="Google Shape;425;p38"/>
          <p:cNvSpPr txBox="1">
            <a:spLocks noGrp="1"/>
          </p:cNvSpPr>
          <p:nvPr>
            <p:ph type="ctrTitle"/>
          </p:nvPr>
        </p:nvSpPr>
        <p:spPr>
          <a:xfrm>
            <a:off x="1313250" y="2109413"/>
            <a:ext cx="6517500" cy="13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426" name="Google Shape;426;p38"/>
          <p:cNvSpPr/>
          <p:nvPr/>
        </p:nvSpPr>
        <p:spPr>
          <a:xfrm>
            <a:off x="7443763" y="113400"/>
            <a:ext cx="1589400" cy="22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427" name="Google Shape;427;p38"/>
          <p:cNvSpPr/>
          <p:nvPr/>
        </p:nvSpPr>
        <p:spPr>
          <a:xfrm>
            <a:off x="5776463" y="113400"/>
            <a:ext cx="1589400" cy="22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428" name="Google Shape;428;p38"/>
          <p:cNvSpPr txBox="1">
            <a:spLocks noGrp="1"/>
          </p:cNvSpPr>
          <p:nvPr>
            <p:ph type="subTitle" idx="1"/>
          </p:nvPr>
        </p:nvSpPr>
        <p:spPr>
          <a:xfrm>
            <a:off x="5809350" y="58800"/>
            <a:ext cx="1556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9pPr>
          </a:lstStyle>
          <a:p>
            <a:endParaRPr/>
          </a:p>
        </p:txBody>
      </p:sp>
      <p:sp>
        <p:nvSpPr>
          <p:cNvPr id="429" name="Google Shape;429;p38"/>
          <p:cNvSpPr txBox="1">
            <a:spLocks noGrp="1"/>
          </p:cNvSpPr>
          <p:nvPr>
            <p:ph type="subTitle" idx="2"/>
          </p:nvPr>
        </p:nvSpPr>
        <p:spPr>
          <a:xfrm>
            <a:off x="7476775" y="58800"/>
            <a:ext cx="1556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blank" type="blank">
  <p:cSld name="BLANK">
    <p:bg>
      <p:bgPr>
        <a:solidFill>
          <a:schemeClr val="dk2"/>
        </a:solidFill>
        <a:effectLst/>
      </p:bgPr>
    </p:bg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39"/>
          <p:cNvSpPr/>
          <p:nvPr/>
        </p:nvSpPr>
        <p:spPr>
          <a:xfrm>
            <a:off x="110838" y="113400"/>
            <a:ext cx="794700" cy="22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432" name="Google Shape;432;p39"/>
          <p:cNvSpPr txBox="1">
            <a:spLocks noGrp="1"/>
          </p:cNvSpPr>
          <p:nvPr>
            <p:ph type="sldNum" idx="12"/>
          </p:nvPr>
        </p:nvSpPr>
        <p:spPr>
          <a:xfrm>
            <a:off x="143700" y="102475"/>
            <a:ext cx="548700" cy="2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433" name="Google Shape;433;p39"/>
          <p:cNvCxnSpPr/>
          <p:nvPr/>
        </p:nvCxnSpPr>
        <p:spPr>
          <a:xfrm>
            <a:off x="111000" y="443900"/>
            <a:ext cx="89220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34" name="Google Shape;434;p39"/>
          <p:cNvSpPr/>
          <p:nvPr/>
        </p:nvSpPr>
        <p:spPr>
          <a:xfrm>
            <a:off x="7443763" y="113400"/>
            <a:ext cx="1589400" cy="22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435" name="Google Shape;435;p39"/>
          <p:cNvSpPr/>
          <p:nvPr/>
        </p:nvSpPr>
        <p:spPr>
          <a:xfrm>
            <a:off x="5776463" y="113400"/>
            <a:ext cx="1589400" cy="22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Figtree SemiBold"/>
              <a:ea typeface="Figtree SemiBold"/>
              <a:cs typeface="Figtree SemiBold"/>
              <a:sym typeface="Figtree SemiBold"/>
            </a:endParaRPr>
          </a:p>
        </p:txBody>
      </p:sp>
      <p:sp>
        <p:nvSpPr>
          <p:cNvPr id="436" name="Google Shape;436;p39"/>
          <p:cNvSpPr txBox="1">
            <a:spLocks noGrp="1"/>
          </p:cNvSpPr>
          <p:nvPr>
            <p:ph type="subTitle" idx="1"/>
          </p:nvPr>
        </p:nvSpPr>
        <p:spPr>
          <a:xfrm>
            <a:off x="5809350" y="58800"/>
            <a:ext cx="1556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9pPr>
          </a:lstStyle>
          <a:p>
            <a:endParaRPr/>
          </a:p>
        </p:txBody>
      </p:sp>
      <p:sp>
        <p:nvSpPr>
          <p:cNvPr id="437" name="Google Shape;437;p39"/>
          <p:cNvSpPr txBox="1">
            <a:spLocks noGrp="1"/>
          </p:cNvSpPr>
          <p:nvPr>
            <p:ph type="subTitle" idx="2"/>
          </p:nvPr>
        </p:nvSpPr>
        <p:spPr>
          <a:xfrm>
            <a:off x="7476775" y="58800"/>
            <a:ext cx="1556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gtree SemiBold"/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_ONLY_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_1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" name="Google Shape;26;p6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_1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_1_1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" name="Google Shape;36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_1_1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_1_3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sldNum" idx="12"/>
          </p:nvPr>
        </p:nvSpPr>
        <p:spPr>
          <a:xfrm>
            <a:off x="143700" y="102475"/>
            <a:ext cx="548700" cy="2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1pPr>
            <a:lvl2pPr lvl="1"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2pPr>
            <a:lvl3pPr lvl="2"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3pPr>
            <a:lvl4pPr lvl="3"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4pPr>
            <a:lvl5pPr lvl="4"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5pPr>
            <a:lvl6pPr lvl="5"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6pPr>
            <a:lvl7pPr lvl="6"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7pPr>
            <a:lvl8pPr lvl="7"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8pPr>
            <a:lvl9pPr lvl="8">
              <a:buNone/>
              <a:defRPr sz="1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32400" y="2949400"/>
            <a:ext cx="72792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●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marL="914400" lvl="1" indent="-3238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○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marL="1371600" lvl="2" indent="-3238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■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marL="1828800" lvl="3" indent="-3238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●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marL="2286000" lvl="4" indent="-3238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○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marL="2743200" lvl="5" indent="-3238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■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marL="3200400" lvl="6" indent="-3238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●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marL="3657600" lvl="7" indent="-3238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○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marL="4114800" lvl="8" indent="-3238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igtree"/>
              <a:buChar char="■"/>
              <a:defRPr sz="15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title"/>
          </p:nvPr>
        </p:nvSpPr>
        <p:spPr>
          <a:xfrm>
            <a:off x="932400" y="1881350"/>
            <a:ext cx="7279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igtree"/>
              <a:buNone/>
              <a:defRPr sz="3500" b="1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lvl="1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igtree"/>
              <a:buNone/>
              <a:defRPr sz="3500" b="1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lvl="2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igtree"/>
              <a:buNone/>
              <a:defRPr sz="3500" b="1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lvl="3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igtree"/>
              <a:buNone/>
              <a:defRPr sz="3500" b="1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lvl="4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igtree"/>
              <a:buNone/>
              <a:defRPr sz="3500" b="1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lvl="5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igtree"/>
              <a:buNone/>
              <a:defRPr sz="3500" b="1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lvl="6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igtree"/>
              <a:buNone/>
              <a:defRPr sz="3500" b="1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lvl="7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igtree"/>
              <a:buNone/>
              <a:defRPr sz="3500" b="1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lvl="8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igtree"/>
              <a:buNone/>
              <a:defRPr sz="3500" b="1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40"/>
          <p:cNvSpPr txBox="1">
            <a:spLocks noGrp="1"/>
          </p:cNvSpPr>
          <p:nvPr>
            <p:ph type="ctrTitle"/>
          </p:nvPr>
        </p:nvSpPr>
        <p:spPr>
          <a:xfrm>
            <a:off x="429300" y="496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180° Symposium</a:t>
            </a:r>
            <a:endParaRPr/>
          </a:p>
        </p:txBody>
      </p:sp>
      <p:sp>
        <p:nvSpPr>
          <p:cNvPr id="443" name="Google Shape;443;p40"/>
          <p:cNvSpPr txBox="1">
            <a:spLocks noGrp="1"/>
          </p:cNvSpPr>
          <p:nvPr>
            <p:ph type="subTitle" idx="1"/>
          </p:nvPr>
        </p:nvSpPr>
        <p:spPr>
          <a:xfrm>
            <a:off x="429300" y="3611100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Center for Youth Evangelism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March 25-27, 2025</a:t>
            </a:r>
            <a:endParaRPr/>
          </a:p>
        </p:txBody>
      </p:sp>
      <p:pic>
        <p:nvPicPr>
          <p:cNvPr id="444" name="Google Shape;444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00088" y="1461650"/>
            <a:ext cx="4143825" cy="2685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49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p49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05" name="Google Shape;505;p49" title="Screen Shot 2025-04-01 at 4.53.24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0850" y="0"/>
            <a:ext cx="947293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50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50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12" name="Google Shape;512;p50" title="Screen Shot 2025-04-01 at 4.53.44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66550" y="0"/>
            <a:ext cx="9438996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51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p51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19" name="Google Shape;519;p51" title="Screen Shot 2025-04-01 at 4.54.06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01225" y="0"/>
            <a:ext cx="9515602" cy="5175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52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52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26" name="Google Shape;526;p52" title="Screen Shot 2025-04-01 at 4.54.29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34050" y="0"/>
            <a:ext cx="948994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53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53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33" name="Google Shape;533;p53" title="Screen Shot 2025-04-01 at 4.54.51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4125" y="0"/>
            <a:ext cx="938016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54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54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40" name="Google Shape;540;p54" title="Screen Shot 2025-04-01 at 4.55.12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37175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55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" name="Google Shape;546;p55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47" name="Google Shape;547;p55" title="Screen Shot 2025-04-01 at 4.55.35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38325" y="0"/>
            <a:ext cx="949856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56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" name="Google Shape;553;p56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54" name="Google Shape;554;p56" title="Screen Shot 2025-04-01 at 4.55.53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7850" y="0"/>
            <a:ext cx="9481431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57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p57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61" name="Google Shape;561;p57" title="Screen Shot 2025-04-01 at 4.56.14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8100" y="0"/>
            <a:ext cx="947293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58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Google Shape;567;p58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68" name="Google Shape;568;p58" title="Screen Shot 2025-04-01 at 4.56.36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1350" y="0"/>
            <a:ext cx="9438996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41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WORSHIP</a:t>
            </a:r>
            <a:endParaRPr sz="36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59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4" name="Google Shape;574;p59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75" name="Google Shape;575;p59" title="Screen Shot 2025-04-01 at 4.57.00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8100" y="0"/>
            <a:ext cx="9481431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60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" name="Google Shape;581;p60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82" name="Google Shape;582;p60" title="Screen Shot 2025-04-01 at 4.57.18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84350" y="0"/>
            <a:ext cx="947293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61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" name="Google Shape;588;p61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89" name="Google Shape;589;p61" title="Screen Shot 2025-04-01 at 4.57.40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55950" y="0"/>
            <a:ext cx="9460101" cy="5182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62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" name="Google Shape;595;p62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6" name="Google Shape;596;p62" title="Screen Shot 2025-04-01 at 4.58.05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19325" y="0"/>
            <a:ext cx="9455887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63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2" name="Google Shape;602;p63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03" name="Google Shape;603;p63" title="Screen Shot 2025-04-01 at 4.58.25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04600" y="0"/>
            <a:ext cx="9405256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64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9" name="Google Shape;609;p64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10" name="Google Shape;610;p64" title="Screen Shot 2025-04-01 at 4.58.44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04600" y="0"/>
            <a:ext cx="9396849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65"/>
          <p:cNvSpPr/>
          <p:nvPr/>
        </p:nvSpPr>
        <p:spPr>
          <a:xfrm>
            <a:off x="5466900" y="0"/>
            <a:ext cx="36771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6" name="Google Shape;616;p65"/>
          <p:cNvSpPr txBox="1">
            <a:spLocks noGrp="1"/>
          </p:cNvSpPr>
          <p:nvPr>
            <p:ph type="subTitle" idx="1"/>
          </p:nvPr>
        </p:nvSpPr>
        <p:spPr>
          <a:xfrm>
            <a:off x="535400" y="786975"/>
            <a:ext cx="43572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Paper #1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SEEING AND DOING: Discipleship and Moral Formation in the Gospel of John</a:t>
            </a:r>
            <a:endParaRPr sz="3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Steve Yeagley</a:t>
            </a:r>
            <a:endParaRPr sz="2400"/>
          </a:p>
        </p:txBody>
      </p:sp>
      <p:pic>
        <p:nvPicPr>
          <p:cNvPr id="617" name="Google Shape;617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91038" y="1047750"/>
            <a:ext cx="2028825" cy="304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66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3" name="Google Shape;623;p66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24" name="Google Shape;624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25" name="Google Shape;625;p66"/>
          <p:cNvSpPr txBox="1"/>
          <p:nvPr/>
        </p:nvSpPr>
        <p:spPr>
          <a:xfrm>
            <a:off x="152400" y="1524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67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67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32" name="Google Shape;632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33" name="Google Shape;633;p67"/>
          <p:cNvSpPr txBox="1"/>
          <p:nvPr/>
        </p:nvSpPr>
        <p:spPr>
          <a:xfrm>
            <a:off x="152400" y="1524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68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68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40" name="Google Shape;640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41" name="Google Shape;641;p68"/>
          <p:cNvSpPr txBox="1"/>
          <p:nvPr/>
        </p:nvSpPr>
        <p:spPr>
          <a:xfrm>
            <a:off x="152400" y="1524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42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42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56" name="Google Shape;456;p42" title="Screen Shot 2025-04-01 at 4.42.53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71150" y="0"/>
            <a:ext cx="9438976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69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69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48" name="Google Shape;648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49" name="Google Shape;649;p69"/>
          <p:cNvSpPr txBox="1"/>
          <p:nvPr/>
        </p:nvSpPr>
        <p:spPr>
          <a:xfrm>
            <a:off x="152400" y="1524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70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70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56" name="Google Shape;656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57" name="Google Shape;657;p70"/>
          <p:cNvSpPr txBox="1"/>
          <p:nvPr/>
        </p:nvSpPr>
        <p:spPr>
          <a:xfrm>
            <a:off x="152400" y="1524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71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3" name="Google Shape;663;p71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64" name="Google Shape;664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65" name="Google Shape;665;p71"/>
          <p:cNvSpPr txBox="1"/>
          <p:nvPr/>
        </p:nvSpPr>
        <p:spPr>
          <a:xfrm>
            <a:off x="152400" y="1524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72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72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72" name="Google Shape;672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73" name="Google Shape;673;p72"/>
          <p:cNvSpPr txBox="1"/>
          <p:nvPr/>
        </p:nvSpPr>
        <p:spPr>
          <a:xfrm>
            <a:off x="152400" y="1524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73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679;p73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80" name="Google Shape;680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80350" cy="5163947"/>
          </a:xfrm>
          <a:prstGeom prst="rect">
            <a:avLst/>
          </a:prstGeom>
          <a:noFill/>
          <a:ln>
            <a:noFill/>
          </a:ln>
        </p:spPr>
      </p:pic>
      <p:sp>
        <p:nvSpPr>
          <p:cNvPr id="681" name="Google Shape;681;p73"/>
          <p:cNvSpPr txBox="1"/>
          <p:nvPr/>
        </p:nvSpPr>
        <p:spPr>
          <a:xfrm>
            <a:off x="188750" y="1524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74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74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88" name="Google Shape;688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89" name="Google Shape;689;p74"/>
          <p:cNvSpPr txBox="1"/>
          <p:nvPr/>
        </p:nvSpPr>
        <p:spPr>
          <a:xfrm>
            <a:off x="152400" y="1524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75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5" name="Google Shape;695;p75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96" name="Google Shape;696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97" name="Google Shape;697;p75"/>
          <p:cNvSpPr txBox="1"/>
          <p:nvPr/>
        </p:nvSpPr>
        <p:spPr>
          <a:xfrm>
            <a:off x="152400" y="1524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76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3" name="Google Shape;703;p76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04" name="Google Shape;704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05" name="Google Shape;705;p76"/>
          <p:cNvSpPr txBox="1"/>
          <p:nvPr/>
        </p:nvSpPr>
        <p:spPr>
          <a:xfrm>
            <a:off x="152400" y="1524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77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1" name="Google Shape;711;p77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12" name="Google Shape;712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13" name="Google Shape;713;p77"/>
          <p:cNvSpPr txBox="1"/>
          <p:nvPr/>
        </p:nvSpPr>
        <p:spPr>
          <a:xfrm>
            <a:off x="152400" y="1524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78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9" name="Google Shape;719;p78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20" name="Google Shape;720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21" name="Google Shape;721;p78"/>
          <p:cNvSpPr txBox="1"/>
          <p:nvPr/>
        </p:nvSpPr>
        <p:spPr>
          <a:xfrm>
            <a:off x="152400" y="1524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43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43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63" name="Google Shape;463;p43" title="Screen Shot 2025-04-01 at 4.43.27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80975" y="0"/>
            <a:ext cx="9405256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79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7" name="Google Shape;727;p79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28" name="Google Shape;728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29" name="Google Shape;729;p79"/>
          <p:cNvSpPr txBox="1"/>
          <p:nvPr/>
        </p:nvSpPr>
        <p:spPr>
          <a:xfrm>
            <a:off x="152400" y="1524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80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5" name="Google Shape;735;p80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6" name="Google Shape;736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37" name="Google Shape;737;p80"/>
          <p:cNvSpPr txBox="1"/>
          <p:nvPr/>
        </p:nvSpPr>
        <p:spPr>
          <a:xfrm>
            <a:off x="152400" y="1524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81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3" name="Google Shape;743;p81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44" name="Google Shape;744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45" name="Google Shape;745;p81"/>
          <p:cNvSpPr txBox="1"/>
          <p:nvPr/>
        </p:nvSpPr>
        <p:spPr>
          <a:xfrm>
            <a:off x="304800" y="3048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82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1" name="Google Shape;751;p82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52" name="Google Shape;752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53" name="Google Shape;753;p82"/>
          <p:cNvSpPr txBox="1"/>
          <p:nvPr/>
        </p:nvSpPr>
        <p:spPr>
          <a:xfrm>
            <a:off x="152400" y="1524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83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" name="Google Shape;759;p83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60" name="Google Shape;760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61" name="Google Shape;761;p83"/>
          <p:cNvSpPr txBox="1"/>
          <p:nvPr/>
        </p:nvSpPr>
        <p:spPr>
          <a:xfrm>
            <a:off x="152400" y="1524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84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" name="Google Shape;767;p84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68" name="Google Shape;768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69" name="Google Shape;769;p84"/>
          <p:cNvSpPr txBox="1"/>
          <p:nvPr/>
        </p:nvSpPr>
        <p:spPr>
          <a:xfrm>
            <a:off x="152400" y="1524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85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5" name="Google Shape;775;p85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76" name="Google Shape;776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25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77" name="Google Shape;777;p85"/>
          <p:cNvSpPr txBox="1"/>
          <p:nvPr/>
        </p:nvSpPr>
        <p:spPr>
          <a:xfrm>
            <a:off x="182650" y="1524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p86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3" name="Google Shape;783;p86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84" name="Google Shape;784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85" name="Google Shape;785;p86"/>
          <p:cNvSpPr txBox="1"/>
          <p:nvPr/>
        </p:nvSpPr>
        <p:spPr>
          <a:xfrm>
            <a:off x="152400" y="1524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87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1" name="Google Shape;791;p87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92" name="Google Shape;792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93" name="Google Shape;793;p87"/>
          <p:cNvSpPr txBox="1"/>
          <p:nvPr/>
        </p:nvSpPr>
        <p:spPr>
          <a:xfrm>
            <a:off x="152400" y="1524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p88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9" name="Google Shape;799;p88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00" name="Google Shape;800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01" name="Google Shape;801;p88"/>
          <p:cNvSpPr txBox="1"/>
          <p:nvPr/>
        </p:nvSpPr>
        <p:spPr>
          <a:xfrm>
            <a:off x="152400" y="1524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44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44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0" name="Google Shape;470;p44" title="Screen Shot 2025-04-01 at 4.43.48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422075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89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7" name="Google Shape;807;p89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08" name="Google Shape;808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09" name="Google Shape;809;p89"/>
          <p:cNvSpPr txBox="1"/>
          <p:nvPr/>
        </p:nvSpPr>
        <p:spPr>
          <a:xfrm>
            <a:off x="152400" y="1524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90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5" name="Google Shape;815;p90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16" name="Google Shape;816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17" name="Google Shape;817;p90"/>
          <p:cNvSpPr txBox="1"/>
          <p:nvPr/>
        </p:nvSpPr>
        <p:spPr>
          <a:xfrm>
            <a:off x="152400" y="1524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p91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3" name="Google Shape;823;p91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24" name="Google Shape;824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25" name="Google Shape;825;p91"/>
          <p:cNvSpPr txBox="1"/>
          <p:nvPr/>
        </p:nvSpPr>
        <p:spPr>
          <a:xfrm>
            <a:off x="152400" y="1524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p92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1" name="Google Shape;831;p92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32" name="Google Shape;832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33" name="Google Shape;833;p92"/>
          <p:cNvSpPr txBox="1"/>
          <p:nvPr/>
        </p:nvSpPr>
        <p:spPr>
          <a:xfrm>
            <a:off x="152400" y="1524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p93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9" name="Google Shape;839;p93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40" name="Google Shape;840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41" name="Google Shape;841;p93"/>
          <p:cNvSpPr txBox="1"/>
          <p:nvPr/>
        </p:nvSpPr>
        <p:spPr>
          <a:xfrm>
            <a:off x="152400" y="1524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p94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7" name="Google Shape;847;p94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48" name="Google Shape;848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80350" cy="5163947"/>
          </a:xfrm>
          <a:prstGeom prst="rect">
            <a:avLst/>
          </a:prstGeom>
          <a:noFill/>
          <a:ln>
            <a:noFill/>
          </a:ln>
        </p:spPr>
      </p:pic>
      <p:sp>
        <p:nvSpPr>
          <p:cNvPr id="849" name="Google Shape;849;p94"/>
          <p:cNvSpPr txBox="1"/>
          <p:nvPr/>
        </p:nvSpPr>
        <p:spPr>
          <a:xfrm>
            <a:off x="188750" y="1524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95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5" name="Google Shape;855;p95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56" name="Google Shape;856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57" name="Google Shape;857;p95"/>
          <p:cNvSpPr txBox="1"/>
          <p:nvPr/>
        </p:nvSpPr>
        <p:spPr>
          <a:xfrm>
            <a:off x="152400" y="1524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p96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3" name="Google Shape;863;p96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64" name="Google Shape;864;p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65" name="Google Shape;865;p96"/>
          <p:cNvSpPr txBox="1"/>
          <p:nvPr/>
        </p:nvSpPr>
        <p:spPr>
          <a:xfrm>
            <a:off x="152400" y="1524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p97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1" name="Google Shape;871;p97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72" name="Google Shape;872;p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73" name="Google Shape;873;p97"/>
          <p:cNvSpPr txBox="1"/>
          <p:nvPr/>
        </p:nvSpPr>
        <p:spPr>
          <a:xfrm>
            <a:off x="152400" y="1524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p98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9" name="Google Shape;879;p98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80" name="Google Shape;880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81" name="Google Shape;881;p98"/>
          <p:cNvSpPr txBox="1"/>
          <p:nvPr/>
        </p:nvSpPr>
        <p:spPr>
          <a:xfrm>
            <a:off x="152400" y="1524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45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45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7" name="Google Shape;477;p45" title="Screen Shot 2025-04-01 at 4.44.06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422075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99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7" name="Google Shape;887;p99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88" name="Google Shape;888;p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89" name="Google Shape;889;p99"/>
          <p:cNvSpPr txBox="1"/>
          <p:nvPr/>
        </p:nvSpPr>
        <p:spPr>
          <a:xfrm>
            <a:off x="152400" y="1524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p100"/>
          <p:cNvSpPr/>
          <p:nvPr/>
        </p:nvSpPr>
        <p:spPr>
          <a:xfrm>
            <a:off x="5466900" y="0"/>
            <a:ext cx="36771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5" name="Google Shape;895;p100"/>
          <p:cNvSpPr txBox="1">
            <a:spLocks noGrp="1"/>
          </p:cNvSpPr>
          <p:nvPr>
            <p:ph type="subTitle" idx="1"/>
          </p:nvPr>
        </p:nvSpPr>
        <p:spPr>
          <a:xfrm>
            <a:off x="535400" y="786975"/>
            <a:ext cx="44979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Paper #2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A CASE FOR RIGHT-TO-RIGHT BRAIN YOUTH DISCIPLESHIP</a:t>
            </a:r>
            <a:endParaRPr sz="3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Emily Ellis</a:t>
            </a:r>
            <a:endParaRPr sz="2400"/>
          </a:p>
        </p:txBody>
      </p:sp>
      <p:pic>
        <p:nvPicPr>
          <p:cNvPr id="896" name="Google Shape;896;p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91038" y="1047750"/>
            <a:ext cx="2028825" cy="304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p101"/>
          <p:cNvSpPr/>
          <p:nvPr/>
        </p:nvSpPr>
        <p:spPr>
          <a:xfrm>
            <a:off x="5466900" y="0"/>
            <a:ext cx="36771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2" name="Google Shape;902;p101"/>
          <p:cNvSpPr txBox="1">
            <a:spLocks noGrp="1"/>
          </p:cNvSpPr>
          <p:nvPr>
            <p:ph type="subTitle" idx="1"/>
          </p:nvPr>
        </p:nvSpPr>
        <p:spPr>
          <a:xfrm>
            <a:off x="535400" y="786975"/>
            <a:ext cx="43329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Paper #3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DISCIPLING THE YOUTH THROUGH PREACHING</a:t>
            </a:r>
            <a:endParaRPr sz="3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Rodney Palmer</a:t>
            </a:r>
            <a:endParaRPr sz="2400"/>
          </a:p>
        </p:txBody>
      </p:sp>
      <p:pic>
        <p:nvPicPr>
          <p:cNvPr id="903" name="Google Shape;903;p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91038" y="1047750"/>
            <a:ext cx="2028825" cy="304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p102"/>
          <p:cNvSpPr/>
          <p:nvPr/>
        </p:nvSpPr>
        <p:spPr>
          <a:xfrm>
            <a:off x="5466900" y="0"/>
            <a:ext cx="36771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9" name="Google Shape;909;p102"/>
          <p:cNvSpPr txBox="1">
            <a:spLocks noGrp="1"/>
          </p:cNvSpPr>
          <p:nvPr>
            <p:ph type="subTitle" idx="1"/>
          </p:nvPr>
        </p:nvSpPr>
        <p:spPr>
          <a:xfrm>
            <a:off x="535400" y="786975"/>
            <a:ext cx="43329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Paper #4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A DIFFERENT STARTING POINT: Youth Discipleship for a New Generation</a:t>
            </a:r>
            <a:endParaRPr sz="3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Rogelio Paquini</a:t>
            </a:r>
            <a:endParaRPr sz="2400"/>
          </a:p>
        </p:txBody>
      </p:sp>
      <p:pic>
        <p:nvPicPr>
          <p:cNvPr id="910" name="Google Shape;910;p102"/>
          <p:cNvPicPr preferRelativeResize="0"/>
          <p:nvPr/>
        </p:nvPicPr>
        <p:blipFill rotWithShape="1">
          <a:blip r:embed="rId3">
            <a:alphaModFix/>
          </a:blip>
          <a:srcRect l="26537" r="12401"/>
          <a:stretch/>
        </p:blipFill>
        <p:spPr>
          <a:xfrm>
            <a:off x="5744800" y="870788"/>
            <a:ext cx="3121300" cy="3401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Google Shape;915;p103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6" name="Google Shape;916;p103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17" name="Google Shape;917;p103" title="Screen Shot 2025-03-24 at 10.15.40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38100"/>
            <a:ext cx="9298774" cy="521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p104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3" name="Google Shape;923;p104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24" name="Google Shape;924;p104" title="Screen Shot 2025-03-24 at 10.15.58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38100"/>
            <a:ext cx="9306451" cy="5227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p105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0" name="Google Shape;930;p105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31" name="Google Shape;931;p105" title="Screen Shot 2025-03-24 at 10.17.00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6475"/>
            <a:ext cx="9215850" cy="5176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Google Shape;936;p106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7" name="Google Shape;937;p106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38" name="Google Shape;938;p106" title="Screen Shot 2025-03-24 at 10.18.04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94041" y="0"/>
            <a:ext cx="9808092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p107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4" name="Google Shape;944;p107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45" name="Google Shape;945;p107" title="Screen Shot 2025-03-24 at 10.21.39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8575" y="-41175"/>
            <a:ext cx="9261575" cy="5214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Google Shape;950;p108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1" name="Google Shape;951;p108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52" name="Google Shape;952;p108" title="Screen Shot 2025-03-24 at 10.24.01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230075" cy="5173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46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46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84" name="Google Shape;484;p46" title="Screen Shot 2025-04-01 at 4.51.52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43048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p109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p109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59" name="Google Shape;959;p109" title="Screen Shot 2025-03-24 at 10.39.38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8600" y="0"/>
            <a:ext cx="9222602" cy="5173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p110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5" name="Google Shape;965;p110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66" name="Google Shape;966;p110" title="Screen Shot 2025-03-24 at 10.40.10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38100"/>
            <a:ext cx="9277051" cy="521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p111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2" name="Google Shape;972;p111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3" name="Google Shape;973;p111" title="Screen Shot 2025-03-24 at 10.40.46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45725"/>
            <a:ext cx="9309124" cy="5225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p112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9" name="Google Shape;979;p112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0" name="Google Shape;980;p112" title="Screen Shot 2025-03-24 at 10.41.24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38100"/>
            <a:ext cx="9289625" cy="5217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p113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6" name="Google Shape;986;p113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7" name="Google Shape;987;p113" title="Screen Shot 2025-03-24 at 10.41.52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225299" cy="5189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" name="Google Shape;992;p114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114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4" name="Google Shape;994;p114" title="Screen Shot 2025-03-24 at 10.42.28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20295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15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115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1" name="Google Shape;1001;p115" title="Screen Shot 2025-03-24 at 10.43.01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6" y="0"/>
            <a:ext cx="9142347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006;p116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116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8" name="Google Shape;1008;p116" title="Screen Shot 2025-03-24 at 10.43.33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2219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" name="Google Shape;1013;p117"/>
          <p:cNvSpPr/>
          <p:nvPr/>
        </p:nvSpPr>
        <p:spPr>
          <a:xfrm>
            <a:off x="5466900" y="0"/>
            <a:ext cx="36771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117"/>
          <p:cNvSpPr txBox="1">
            <a:spLocks noGrp="1"/>
          </p:cNvSpPr>
          <p:nvPr>
            <p:ph type="subTitle" idx="1"/>
          </p:nvPr>
        </p:nvSpPr>
        <p:spPr>
          <a:xfrm>
            <a:off x="535400" y="786975"/>
            <a:ext cx="43329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Paper #5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YOUTH IDENTITY FORMATION AND INTERGENERATIONAL MENTORSHIP</a:t>
            </a:r>
            <a:endParaRPr sz="3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Larry Green</a:t>
            </a:r>
            <a:endParaRPr sz="2400"/>
          </a:p>
        </p:txBody>
      </p:sp>
      <p:pic>
        <p:nvPicPr>
          <p:cNvPr id="1015" name="Google Shape;1015;p1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08463" y="870788"/>
            <a:ext cx="2593967" cy="3401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Google Shape;1020;p118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118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22" name="Google Shape;1022;p118" title="Screen Shot 2025-03-25 at 10.27.45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242382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47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47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91" name="Google Shape;491;p47" title="Screen Shot 2025-04-01 at 4.52.21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21575" y="0"/>
            <a:ext cx="952433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Google Shape;1027;p119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8" name="Google Shape;1028;p119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29" name="Google Shape;1029;p119" title="Screen Shot 2025-03-25 at 10.28.09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241226" cy="5182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Google Shape;1034;p120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5" name="Google Shape;1035;p120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36" name="Google Shape;1036;p120" title="Screen Shot 2025-03-25 at 10.28.30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229201" cy="5175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Google Shape;1041;p121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2" name="Google Shape;1042;p121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43" name="Google Shape;1043;p121" title="Screen Shot 2025-03-25 at 10.28.55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7128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Google Shape;1048;p122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9" name="Google Shape;1049;p122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50" name="Google Shape;1050;p122" title="Screen Shot 2025-03-25 at 10.29.18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215000" cy="5175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p123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6" name="Google Shape;1056;p123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57" name="Google Shape;1057;p123" title="Screen Shot 2025-03-25 at 10.29.43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50"/>
            <a:ext cx="9202176" cy="5175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2" name="Google Shape;1062;p124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3" name="Google Shape;1063;p124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64" name="Google Shape;1064;p124" title="Screen Shot 2025-03-25 at 10.30.14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215000" cy="5175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" name="Google Shape;1069;p125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0" name="Google Shape;1070;p125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71" name="Google Shape;1071;p125" title="Screen Shot 2025-03-25 at 10.30.42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597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" name="Google Shape;1076;p126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7" name="Google Shape;1077;p126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78" name="Google Shape;1078;p126" title="Screen Shot 2025-03-25 at 10.31.13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234951" cy="5182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" name="Google Shape;1083;p127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4" name="Google Shape;1084;p127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85" name="Google Shape;1085;p127" title="Screen Shot 2025-03-25 at 10.31.36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75" y="0"/>
            <a:ext cx="9192925" cy="5175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" name="Google Shape;1090;p128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1" name="Google Shape;1091;p128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92" name="Google Shape;1092;p128" title="Screen Shot 2025-03-25 at 10.32.04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"/>
            <a:ext cx="9143999" cy="51405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48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48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98" name="Google Shape;498;p48" title="Screen Shot 2025-04-01 at 4.52.52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7600" y="0"/>
            <a:ext cx="949856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Google Shape;1097;p129"/>
          <p:cNvSpPr txBox="1">
            <a:spLocks noGrp="1"/>
          </p:cNvSpPr>
          <p:nvPr>
            <p:ph type="ctrTitle"/>
          </p:nvPr>
        </p:nvSpPr>
        <p:spPr>
          <a:xfrm>
            <a:off x="429300" y="1681700"/>
            <a:ext cx="8285400" cy="13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8" name="Google Shape;1098;p129"/>
          <p:cNvSpPr txBox="1">
            <a:spLocks noGrp="1"/>
          </p:cNvSpPr>
          <p:nvPr>
            <p:ph type="subTitle" idx="1"/>
          </p:nvPr>
        </p:nvSpPr>
        <p:spPr>
          <a:xfrm>
            <a:off x="429300" y="3116325"/>
            <a:ext cx="82854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99" name="Google Shape;1099;p129" title="Screen Shot 2025-03-25 at 10.32.23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481"/>
            <a:ext cx="9143999" cy="51405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" name="Google Shape;1104;p130"/>
          <p:cNvSpPr txBox="1">
            <a:spLocks noGrp="1"/>
          </p:cNvSpPr>
          <p:nvPr>
            <p:ph type="subTitle" idx="1"/>
          </p:nvPr>
        </p:nvSpPr>
        <p:spPr>
          <a:xfrm>
            <a:off x="2714550" y="2246850"/>
            <a:ext cx="37149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/>
              <a:t>FOCUS GROUPS</a:t>
            </a:r>
            <a:endParaRPr sz="3600" b="1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Lesson 2">
  <a:themeElements>
    <a:clrScheme name="Simple Light">
      <a:dk1>
        <a:srgbClr val="000000"/>
      </a:dk1>
      <a:lt1>
        <a:srgbClr val="F4F3F0"/>
      </a:lt1>
      <a:dk2>
        <a:srgbClr val="FFC700"/>
      </a:dk2>
      <a:lt2>
        <a:srgbClr val="0EAA57"/>
      </a:lt2>
      <a:accent1>
        <a:srgbClr val="349EEA"/>
      </a:accent1>
      <a:accent2>
        <a:srgbClr val="C6B9FF"/>
      </a:accent2>
      <a:accent3>
        <a:srgbClr val="F66F6F"/>
      </a:accent3>
      <a:accent4>
        <a:srgbClr val="8E7CC3"/>
      </a:accent4>
      <a:accent5>
        <a:srgbClr val="FFE599"/>
      </a:accent5>
      <a:accent6>
        <a:srgbClr val="A4C2F4"/>
      </a:accent6>
      <a:hlink>
        <a:srgbClr val="FFC7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119</Words>
  <Application>Microsoft Macintosh PowerPoint</Application>
  <PresentationFormat>On-screen Show (16:9)</PresentationFormat>
  <Paragraphs>67</Paragraphs>
  <Slides>91</Slides>
  <Notes>91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91</vt:i4>
      </vt:variant>
    </vt:vector>
  </HeadingPairs>
  <TitlesOfParts>
    <vt:vector size="96" baseType="lpstr">
      <vt:lpstr>Figtree ExtraBold</vt:lpstr>
      <vt:lpstr>Figtree</vt:lpstr>
      <vt:lpstr>Arial</vt:lpstr>
      <vt:lpstr>Figtree SemiBold</vt:lpstr>
      <vt:lpstr>Lesson 2</vt:lpstr>
      <vt:lpstr>180° Symposium</vt:lpstr>
      <vt:lpstr>WORSHIP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180° Symposium</dc:title>
  <cp:lastModifiedBy>Kara Shepard</cp:lastModifiedBy>
  <cp:revision>1</cp:revision>
  <dcterms:modified xsi:type="dcterms:W3CDTF">2025-04-02T19:19:37Z</dcterms:modified>
</cp:coreProperties>
</file>